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304" r:id="rId4"/>
    <p:sldId id="309" r:id="rId5"/>
    <p:sldId id="306" r:id="rId6"/>
    <p:sldId id="310" r:id="rId7"/>
    <p:sldId id="308" r:id="rId8"/>
    <p:sldId id="31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9"/>
            <p14:sldId id="306"/>
            <p14:sldId id="310"/>
            <p14:sldId id="308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41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منتصرين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منتصرين وفيك نُصرتنا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بيك غالبين بيسوع غلبتنا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عايشين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أيام غربتنا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نفرح وفرحنا قوتنا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جايين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ليك رب السموات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فرحانين رافعين رايات 2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بنغني أحلى النغمات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بالدفوف ويا القيثارات 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منتصرين وفيك نُصرتنا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بيك غالبين بيسوع غلبتنا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عايشين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أيام غربتنا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نفرح وفرحنا قوتنا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807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بالأفراح شفناك يا فادينا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بالأفراح جينا وغنينا 2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الأفراح قوة تقوينا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وتنور بيسوع ليالينا 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83018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منتصرين وفيك نُصرتنا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بيك غالبين بيسوع غلبتنا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عايشين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أيام غربتنا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نفرح وفرحنا قوتنا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98580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دي قلوبنا في حبك مأسورة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بتغني وياك مسرورة 2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ونفوسنا اللي كانت مكسورة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بصليبك صارت منصورة 2</a:t>
            </a:r>
          </a:p>
          <a:p>
            <a:pPr algn="ctr" rtl="1"/>
            <a:endParaRPr lang="ar-EG" sz="6600" b="1" i="0" dirty="0" err="1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56087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منتصرين وفيك نُصرتنا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بيك غالبين بيسوع غلبتنا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عايشين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أيام غربتنا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نفرح وفرحنا قوتنا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96605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3671</TotalTime>
  <Words>114</Words>
  <Application>Microsoft Office PowerPoint</Application>
  <PresentationFormat>عرض على الشاشة (4:3)</PresentationFormat>
  <Paragraphs>34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280</cp:revision>
  <dcterms:created xsi:type="dcterms:W3CDTF">2021-12-07T14:30:00Z</dcterms:created>
  <dcterms:modified xsi:type="dcterms:W3CDTF">2024-12-13T12:03:49Z</dcterms:modified>
</cp:coreProperties>
</file>