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8" r:id="rId6"/>
    <p:sldId id="307" r:id="rId7"/>
    <p:sldId id="30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8"/>
            <p14:sldId id="307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منقذي افتداني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منقذي افتداني لا ازعزع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بالدما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اشتراني لا ازعزع فصخرتي ربي يسوع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الفادي لا ازعزع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قلبي لا يزعزع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ابداً لا يتزعزع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دمت أحيا للذي أشتراني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لا أزعــــــــــــزع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ثابت في الحب لا ازعزع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مطمئن القلب لا ازعزع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فوعده يبقى المدى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حليفي لا ازعزع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6946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قلبي لا يزعزع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ابداً لا يتزعزع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دمت أحيا للذي أشتراني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لا أزعــــــــــــزع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08978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عهده عمادي لا ازعزع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حبه مرادي لا ازعزع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للدهر في حب المسيح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راسخ لا ازعزع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1041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 قلبي لا يزعزع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ابداً لا يتزعزع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دمت أحيا للذي أشتراني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لا أزعــــــــــــزع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324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3678</TotalTime>
  <Words>101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280</cp:revision>
  <dcterms:created xsi:type="dcterms:W3CDTF">2021-12-07T14:30:00Z</dcterms:created>
  <dcterms:modified xsi:type="dcterms:W3CDTF">2024-12-13T11:59:28Z</dcterms:modified>
</cp:coreProperties>
</file>