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304" r:id="rId3"/>
    <p:sldId id="303" r:id="rId4"/>
    <p:sldId id="311" r:id="rId5"/>
    <p:sldId id="306" r:id="rId6"/>
    <p:sldId id="312" r:id="rId7"/>
    <p:sldId id="308" r:id="rId8"/>
    <p:sldId id="313" r:id="rId9"/>
    <p:sldId id="310" r:id="rId10"/>
    <p:sldId id="314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311"/>
            <p14:sldId id="306"/>
            <p14:sldId id="312"/>
            <p14:sldId id="308"/>
            <p14:sldId id="313"/>
            <p14:sldId id="310"/>
            <p14:sldId id="31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مولود مجيد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  <a:endParaRPr lang="en-US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مولود مجيد 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وميلاد سعيد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الآب هدانا 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ابنه الوحيد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42626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آبانا الذي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 أحبنا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بين حنانه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وفرحته بنا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  <a:endParaRPr lang="en-US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مولود مجيد 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وميلاد سعيد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الآب هدانا 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ابنه الوحيد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46384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en-US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مجد في الأعالي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اتضاع الغالي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أخلى ذاته هناك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قبل مجيه عشاني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8872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  <a:endParaRPr lang="en-US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مولود مجيد 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وميلاد سعيد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الآب هدانا 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ابنه الوحيد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0130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en-US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أحب الرحمان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عالمنا التعبان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أرسل من حوى في كماله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الله والإنسان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904973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  <a:endParaRPr lang="en-US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مولود مجيد 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وميلاد سعيد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الآب هدانا 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ابنه الوحيد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11033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en-US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عالأرض السلام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بعد سنين خصام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فرحة وانسكبت في الناس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أبشر يا آدم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03233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  <a:endParaRPr lang="en-US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مولود مجيد 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وميلاد سعيد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الآب هدانا 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ابنه الوحيد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77323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3708</TotalTime>
  <Words>106</Words>
  <Application>Microsoft Office PowerPoint</Application>
  <PresentationFormat>عرض على الشاشة (4:3)</PresentationFormat>
  <Paragraphs>47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283</cp:revision>
  <dcterms:created xsi:type="dcterms:W3CDTF">2021-12-07T14:30:00Z</dcterms:created>
  <dcterms:modified xsi:type="dcterms:W3CDTF">2024-12-12T11:55:50Z</dcterms:modified>
</cp:coreProperties>
</file>