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مين أنا مين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بقى أنا أستاهل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إنك تخبط على قلبي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وإنت بجلالك واقف قدامي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وتقول إفتح لي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أنــــــــــــا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يمكن نسيت أنا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إفتكري يا نفسي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إياك تنسي إياك تنسي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بقى أنا أستاهل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عملته من أجلي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انت بجلالك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واقف مكاني وحامل ذنبي</a:t>
            </a:r>
          </a:p>
        </p:txBody>
      </p:sp>
    </p:spTree>
    <p:extLst>
      <p:ext uri="{BB962C8B-B14F-4D97-AF65-F5344CB8AC3E}">
        <p14:creationId xmlns:p14="http://schemas.microsoft.com/office/powerpoint/2010/main" val="4085124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أنــــــــــــا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يمكن نسيت أنا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إفتكري يا نفسي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إياك تنسي إياك تنسي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50779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بقى أنا أستاهل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 ذقته من أجلي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جــــــــــلالك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نفذ إعدامي مُت وأحييتي</a:t>
            </a:r>
          </a:p>
        </p:txBody>
      </p:sp>
    </p:spTree>
    <p:extLst>
      <p:ext uri="{BB962C8B-B14F-4D97-AF65-F5344CB8AC3E}">
        <p14:creationId xmlns:p14="http://schemas.microsoft.com/office/powerpoint/2010/main" val="148322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أنــــــــــــا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يمكن نسيت أنا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إفتكري يا نفسي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إياك تنسي إياك تنسي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7529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ولا أستاهل شئ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إغفر لي يا ربــــي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بجلالك انسى 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آثامي وأرحمني يا ربي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6491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أنــــــــــــا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يمكن نسيت أنا مين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إفتكري يا نفسي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التراب إياك تنسي إياك تنسي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35011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3711</TotalTime>
  <Words>145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285</cp:revision>
  <dcterms:created xsi:type="dcterms:W3CDTF">2021-12-07T14:30:00Z</dcterms:created>
  <dcterms:modified xsi:type="dcterms:W3CDTF">2024-12-12T11:25:47Z</dcterms:modified>
</cp:coreProperties>
</file>