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4" r:id="rId3"/>
    <p:sldId id="303" r:id="rId4"/>
    <p:sldId id="311" r:id="rId5"/>
    <p:sldId id="306" r:id="rId6"/>
    <p:sldId id="312" r:id="rId7"/>
    <p:sldId id="308" r:id="rId8"/>
    <p:sldId id="313" r:id="rId9"/>
    <p:sldId id="310" r:id="rId10"/>
    <p:sldId id="314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11"/>
            <p14:sldId id="306"/>
            <p14:sldId id="312"/>
            <p14:sldId id="308"/>
            <p14:sldId id="313"/>
            <p14:sldId id="310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مين غيرك انت يا سيدي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(مين غيرك انت يا سيدي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وأنا ماشي ماسك إيدي)2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خيري مش حد تاني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يوم ما عرفتك يوم عيدي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دانا يوم ما عرفتك يوم عيدي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(مين غيرك في المحنة معين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اسمك هو برج حصين)2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يجري عليه الصديق يتمنع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يتمتع بوعد أمين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يتمتع بوعد أمين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(مين غيرك انت يا سيدي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وأنا ماشي ماسك إيدي)2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خيري مش حد تاني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يوم ما عرفتك يوم عيدي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دانا يوم ما عرفتك يوم عيدي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10926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مين غيرك خلى لساني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يشهد بهتاف وأغاني)2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والفرحة اترسمت في ملامحي حضنك بقى هو مكاني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حضنك بقى هو مكاني</a:t>
            </a:r>
          </a:p>
        </p:txBody>
      </p:sp>
    </p:spTree>
    <p:extLst>
      <p:ext uri="{BB962C8B-B14F-4D97-AF65-F5344CB8AC3E}">
        <p14:creationId xmlns:p14="http://schemas.microsoft.com/office/powerpoint/2010/main" val="4192253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(مين غيرك انت يا سيدي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وأنا ماشي ماسك إيدي)2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خيري مش حد تاني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يوم ما عرفتك يوم عيدي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دانا يوم ما عرفتك يوم عيدي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63175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مين غيرك قال ما تخافشي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ترهب ولا تقلقشي)2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مراعي خضرا هاتشبع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رحمة وخير كل ما تمشي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رحمة وخير كل ما تمشي</a:t>
            </a:r>
          </a:p>
        </p:txBody>
      </p:sp>
    </p:spTree>
    <p:extLst>
      <p:ext uri="{BB962C8B-B14F-4D97-AF65-F5344CB8AC3E}">
        <p14:creationId xmlns:p14="http://schemas.microsoft.com/office/powerpoint/2010/main" val="3426770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(مين غيرك انت يا سيدي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وأنا ماشي ماسك إيدي)2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خيري مش حد تاني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يوم ما عرفتك يوم عيدي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دانا يوم ما عرفتك يوم عيدي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992632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 مين غيرك عنده الحياة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ويبرر كل الخطاة)2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وبدم صليبك بتغير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مانت وسيط للناس والله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مانت وسيط للناس والله</a:t>
            </a:r>
          </a:p>
        </p:txBody>
      </p:sp>
    </p:spTree>
    <p:extLst>
      <p:ext uri="{BB962C8B-B14F-4D97-AF65-F5344CB8AC3E}">
        <p14:creationId xmlns:p14="http://schemas.microsoft.com/office/powerpoint/2010/main" val="2412767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(مين غيرك انت يا سيدي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وأنا ماشي ماسك إيدي)2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خيري مش حد تاني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يوم ما عرفتك يوم عيدي </a:t>
            </a:r>
          </a:p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دانا يوم ما عرفتك يوم عيدي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112719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3716</TotalTime>
  <Words>252</Words>
  <Application>Microsoft Office PowerPoint</Application>
  <PresentationFormat>عرض على الشاشة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285</cp:revision>
  <dcterms:created xsi:type="dcterms:W3CDTF">2021-12-07T14:30:00Z</dcterms:created>
  <dcterms:modified xsi:type="dcterms:W3CDTF">2024-12-12T11:18:04Z</dcterms:modified>
</cp:coreProperties>
</file>