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مين فـداني بحبه رواني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فـداني بحبه رواني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مات بدالي على الصليب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مين مين مين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غيرك ياربي يسوع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ميـن نداني روحـه إدانـي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جــدد آمالي أحـلى حبـيـب</a:t>
            </a:r>
          </a:p>
        </p:txBody>
      </p:sp>
    </p:spTree>
    <p:extLst>
      <p:ext uri="{BB962C8B-B14F-4D97-AF65-F5344CB8AC3E}">
        <p14:creationId xmlns:p14="http://schemas.microsoft.com/office/powerpoint/2010/main" val="806846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مين مين مين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غيرك ياربي يسوع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09101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447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في ضيقي ألاقيه صديقي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يمشى طريقي في وقـت عصيب</a:t>
            </a:r>
          </a:p>
        </p:txBody>
      </p:sp>
    </p:spTree>
    <p:extLst>
      <p:ext uri="{BB962C8B-B14F-4D97-AF65-F5344CB8AC3E}">
        <p14:creationId xmlns:p14="http://schemas.microsoft.com/office/powerpoint/2010/main" val="3591580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مين مين مين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غيرك ياربي يسوع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42111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447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شراني و إليه دعاني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بحبه سباني بعـد النحيب</a:t>
            </a:r>
          </a:p>
        </p:txBody>
      </p:sp>
    </p:spTree>
    <p:extLst>
      <p:ext uri="{BB962C8B-B14F-4D97-AF65-F5344CB8AC3E}">
        <p14:creationId xmlns:p14="http://schemas.microsoft.com/office/powerpoint/2010/main" val="2986061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مين مين مين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غيرك ياربي يسوع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83243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ميـن هداني بعـد هواني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بيـده شفـاني و صار لـي طبيب</a:t>
            </a:r>
          </a:p>
        </p:txBody>
      </p:sp>
    </p:spTree>
    <p:extLst>
      <p:ext uri="{BB962C8B-B14F-4D97-AF65-F5344CB8AC3E}">
        <p14:creationId xmlns:p14="http://schemas.microsoft.com/office/powerpoint/2010/main" val="1952032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مين مين مين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مين غيرك ياربي يسوع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81975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3711</TotalTime>
  <Words>90</Words>
  <Application>Microsoft Office PowerPoint</Application>
  <PresentationFormat>عرض على الشاشة (4:3)</PresentationFormat>
  <Paragraphs>22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285</cp:revision>
  <dcterms:created xsi:type="dcterms:W3CDTF">2021-12-07T14:30:00Z</dcterms:created>
  <dcterms:modified xsi:type="dcterms:W3CDTF">2024-12-12T11:15:13Z</dcterms:modified>
</cp:coreProperties>
</file>