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87" d="100"/>
          <a:sy n="87" d="100"/>
        </p:scale>
        <p:origin x="1162" y="3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مين يقدر يقول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يقدر يقول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مغفورة الخطايا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يقدر يقول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اليوم هاتكون معايا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يا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تقدر يا يسوع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يا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تقدر على كل شيء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مين يقدر بلمسة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يشفي اللي مالوش طبيب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لما يـــــــداوي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عمر الدوا ما يخيب</a:t>
            </a:r>
          </a:p>
        </p:txBody>
      </p:sp>
    </p:spTree>
    <p:extLst>
      <p:ext uri="{BB962C8B-B14F-4D97-AF65-F5344CB8AC3E}">
        <p14:creationId xmlns:p14="http://schemas.microsoft.com/office/powerpoint/2010/main" val="3768649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يا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تقدر يا يسوع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يا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تقدر على كل شيء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30982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يقدر يقول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ماتخفش ومين يطمن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لما يشوف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 انحنى يتحنن</a:t>
            </a:r>
          </a:p>
        </p:txBody>
      </p:sp>
    </p:spTree>
    <p:extLst>
      <p:ext uri="{BB962C8B-B14F-4D97-AF65-F5344CB8AC3E}">
        <p14:creationId xmlns:p14="http://schemas.microsoft.com/office/powerpoint/2010/main" val="90808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يا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تقدر يا يسوع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يا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تقدر على كل شيء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36005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يقدر يخلي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الأعمى يشوف النور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يقدر </a:t>
            </a:r>
            <a:r>
              <a:rPr lang="ar-EG" sz="72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ينادي </a:t>
            </a:r>
          </a:p>
          <a:p>
            <a:pPr algn="ctr" rtl="1"/>
            <a:r>
              <a:rPr lang="ar-EG" sz="72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الميت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القبور</a:t>
            </a:r>
          </a:p>
        </p:txBody>
      </p:sp>
    </p:spTree>
    <p:extLst>
      <p:ext uri="{BB962C8B-B14F-4D97-AF65-F5344CB8AC3E}">
        <p14:creationId xmlns:p14="http://schemas.microsoft.com/office/powerpoint/2010/main" val="1703030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يا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تقدر يا يسوع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يا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تقدر على كل شيء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7135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3710</TotalTime>
  <Words>118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283</cp:revision>
  <dcterms:created xsi:type="dcterms:W3CDTF">2021-12-07T14:30:00Z</dcterms:created>
  <dcterms:modified xsi:type="dcterms:W3CDTF">2023-02-21T11:39:20Z</dcterms:modified>
</cp:coreProperties>
</file>