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5" r:id="rId4"/>
    <p:sldId id="304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4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نأتي لك يا سيد الكون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نأتي لك يا سيد الكون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من أحببتنا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نشكرك نجثو لك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نهدي لك إكرامنا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نشدو لك فأنت من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تحيي لنا أرواحنا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من ترعانا بل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تحيي الرجا في قلبنا</a:t>
            </a:r>
          </a:p>
        </p:txBody>
      </p:sp>
    </p:spTree>
    <p:extLst>
      <p:ext uri="{BB962C8B-B14F-4D97-AF65-F5344CB8AC3E}">
        <p14:creationId xmlns:p14="http://schemas.microsoft.com/office/powerpoint/2010/main" val="37686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نحبك زد حبنا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نطيعك يا ربنا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سيد الكون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لك سجودنا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نأتي لك يا أيها القدوس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فاقبل حبنا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أشعل بروح قدسك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ياربنا حياتنا</a:t>
            </a:r>
          </a:p>
        </p:txBody>
      </p:sp>
    </p:spTree>
    <p:extLst>
      <p:ext uri="{BB962C8B-B14F-4D97-AF65-F5344CB8AC3E}">
        <p14:creationId xmlns:p14="http://schemas.microsoft.com/office/powerpoint/2010/main" val="313184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اشفي نفوسنا كلنا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ادخل إلى أعماقنا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أعطينا أن نبصر أمجادك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وسطنا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73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نحبك زد حبنا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نطيعك يا ربنا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سيد الكون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لك سجودنا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099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3713</TotalTime>
  <Words>93</Words>
  <Application>Microsoft Office PowerPoint</Application>
  <PresentationFormat>عرض على الشاشة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2024-12-12T11:09:14Z</dcterms:modified>
</cp:coreProperties>
</file>