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5" r:id="rId3"/>
    <p:sldId id="307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5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نحمدك يا ربنا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نحمدك يا ربنا   من أجل رحمتك</a:t>
            </a:r>
          </a:p>
          <a:p>
            <a:pPr algn="ctr" rtl="1"/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للأبد هي رحمتك   للأبد هي رأفتك</a:t>
            </a:r>
          </a:p>
          <a:p>
            <a:pPr algn="ctr" rtl="1"/>
            <a:endParaRPr lang="ar-EG" sz="5400" b="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لأنك إله صالح   والى الأبد رحمتك</a:t>
            </a:r>
          </a:p>
          <a:p>
            <a:pPr algn="ctr" rtl="1"/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64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صوت الطرب في خيامنا 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صوت الحمد لإلهنا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ندخل بيتك باطمئنان  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نذبح حمد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وأمتنان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085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3714</TotalTime>
  <Words>35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285</cp:revision>
  <dcterms:created xsi:type="dcterms:W3CDTF">2021-12-07T14:30:00Z</dcterms:created>
  <dcterms:modified xsi:type="dcterms:W3CDTF">2024-12-11T14:58:52Z</dcterms:modified>
</cp:coreProperties>
</file>