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5" r:id="rId4"/>
    <p:sldId id="307" r:id="rId5"/>
    <p:sldId id="309" r:id="rId6"/>
    <p:sldId id="310" r:id="rId7"/>
    <p:sldId id="311" r:id="rId8"/>
    <p:sldId id="312" r:id="rId9"/>
    <p:sldId id="313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7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نحن أبناء الكنيسة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نحـــنُ أبنــاء الكنيسـةْ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نخدم بـــاري الوجــودْ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لسنا نخشى من هزيمهْ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معنـــــا ربُّ الجنــــودْ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نكرسُ الحياهْ ونرفعُ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الصلاهْ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نمجدُ الالهْ ونتبعُ خطاهْ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نمشي طوعاً حسب أمرهْ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ولنــا كــــلُّ الوعــــود ) 2</a:t>
            </a:r>
          </a:p>
        </p:txBody>
      </p:sp>
    </p:spTree>
    <p:extLst>
      <p:ext uri="{BB962C8B-B14F-4D97-AF65-F5344CB8AC3E}">
        <p14:creationId xmlns:p14="http://schemas.microsoft.com/office/powerpoint/2010/main" val="37686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هوذا الاشبالُ جاعتْ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اما نــحنُ في نعيمْ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نطلب الرب دواماً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انه معنا مقيــــــمْ</a:t>
            </a:r>
          </a:p>
        </p:txBody>
      </p:sp>
    </p:spTree>
    <p:extLst>
      <p:ext uri="{BB962C8B-B14F-4D97-AF65-F5344CB8AC3E}">
        <p14:creationId xmlns:p14="http://schemas.microsoft.com/office/powerpoint/2010/main" val="90808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عكازه معنا نعماؤهُ لنا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يضمن عزنا يشبع عمرنا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منه كــــل الخير يأتـــي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فهــــو ربٌ رحيــــمْ ) 2</a:t>
            </a:r>
          </a:p>
        </p:txBody>
      </p:sp>
    </p:spTree>
    <p:extLst>
      <p:ext uri="{BB962C8B-B14F-4D97-AF65-F5344CB8AC3E}">
        <p14:creationId xmlns:p14="http://schemas.microsoft.com/office/powerpoint/2010/main" val="170303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latin typeface="Arial" panose="020B0604020202020204" pitchFamily="34" charset="0"/>
              </a:rPr>
              <a:t>نحفظ كلُّ الوصايا</a:t>
            </a:r>
          </a:p>
          <a:p>
            <a:pPr algn="ctr"/>
            <a:r>
              <a:rPr lang="ar-EG" altLang="en-US" sz="7200" b="1" dirty="0">
                <a:latin typeface="Arial" panose="020B0604020202020204" pitchFamily="34" charset="0"/>
              </a:rPr>
              <a:t>وغدونا نستفيـــد</a:t>
            </a:r>
          </a:p>
          <a:p>
            <a:pPr algn="ctr"/>
            <a:r>
              <a:rPr lang="ar-EG" altLang="en-US" sz="7200" b="1" dirty="0">
                <a:latin typeface="Arial" panose="020B0604020202020204" pitchFamily="34" charset="0"/>
              </a:rPr>
              <a:t>من تعاليمِ المسيحِ</a:t>
            </a:r>
          </a:p>
          <a:p>
            <a:pPr algn="ctr"/>
            <a:r>
              <a:rPr lang="ar-EG" altLang="en-US" sz="7200" b="1" dirty="0">
                <a:latin typeface="Arial" panose="020B0604020202020204" pitchFamily="34" charset="0"/>
              </a:rPr>
              <a:t>وجهاده المــــجيدْ</a:t>
            </a:r>
            <a:endParaRPr lang="en-US" altLang="en-US" sz="7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95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كلامه ثمينْ حديثه يقينْ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مثاله أمينْ وحبهُ متينْ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نذكــــر ان الخــــلاص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تم بالــــــحب الفريدْ ) 2</a:t>
            </a:r>
          </a:p>
        </p:txBody>
      </p:sp>
    </p:spTree>
    <p:extLst>
      <p:ext uri="{BB962C8B-B14F-4D97-AF65-F5344CB8AC3E}">
        <p14:creationId xmlns:p14="http://schemas.microsoft.com/office/powerpoint/2010/main" val="524585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نرتجي يومـاً يجيءُ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فننادي في الربـوعْ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تعالوا يا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خطــاةُ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وخذوا الرب يسوعْ</a:t>
            </a:r>
          </a:p>
        </p:txBody>
      </p:sp>
    </p:spTree>
    <p:extLst>
      <p:ext uri="{BB962C8B-B14F-4D97-AF65-F5344CB8AC3E}">
        <p14:creationId xmlns:p14="http://schemas.microsoft.com/office/powerpoint/2010/main" val="225972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صديقنا الوثيقْ والحق والرفيقْ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يسعى لنا في الضيق لأنه الطريق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اقبلـــــــــــوهُ البســـــــوهُ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قدمــــــوهُ للجمـــــــــوعْ ) 2</a:t>
            </a:r>
          </a:p>
        </p:txBody>
      </p:sp>
    </p:spTree>
    <p:extLst>
      <p:ext uri="{BB962C8B-B14F-4D97-AF65-F5344CB8AC3E}">
        <p14:creationId xmlns:p14="http://schemas.microsoft.com/office/powerpoint/2010/main" val="3626626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3712</TotalTime>
  <Words>125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285</cp:revision>
  <dcterms:created xsi:type="dcterms:W3CDTF">2021-12-07T14:30:00Z</dcterms:created>
  <dcterms:modified xsi:type="dcterms:W3CDTF">2024-12-11T14:56:42Z</dcterms:modified>
</cp:coreProperties>
</file>