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نرى في كلام الإله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نرى في كلام الإله الصمد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أساساً لإيماننا كالجبل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وليس مزيد على ما وعد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لمن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يلجأون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لذاك الحمل ) 2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يقول أطمئن فاني معك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واني إلهك والعون 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واني اقويك كي ارفعك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واسند ضعفك مثل الآب ) 2</a:t>
            </a:r>
          </a:p>
        </p:txBody>
      </p:sp>
    </p:spTree>
    <p:extLst>
      <p:ext uri="{BB962C8B-B14F-4D97-AF65-F5344CB8AC3E}">
        <p14:creationId xmlns:p14="http://schemas.microsoft.com/office/powerpoint/2010/main" val="650653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إذا خضت لج المياه العميق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فلا تقدرن عليك اللجج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لك في الضيق نعم الرفيق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وضيقك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ابدله بالفرج ) 2</a:t>
            </a:r>
          </a:p>
        </p:txBody>
      </p:sp>
    </p:spTree>
    <p:extLst>
      <p:ext uri="{BB962C8B-B14F-4D97-AF65-F5344CB8AC3E}">
        <p14:creationId xmlns:p14="http://schemas.microsoft.com/office/powerpoint/2010/main" val="972654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إذا ما دهاك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البلا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والخطر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فيكفيك من نعمتي ما انسكب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توقع النار فيك الضرر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فاني انقيك مثل الذهب ) 2</a:t>
            </a:r>
          </a:p>
        </p:txBody>
      </p:sp>
    </p:spTree>
    <p:extLst>
      <p:ext uri="{BB962C8B-B14F-4D97-AF65-F5344CB8AC3E}">
        <p14:creationId xmlns:p14="http://schemas.microsoft.com/office/powerpoint/2010/main" val="3620674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ودادي رفيع الذرى لا يحول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ويدريه شعبي لوقت الهرم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اذا زين الشيب صدغ الكهول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فحضني حماهم كراعي الغنم ) 2</a:t>
            </a:r>
          </a:p>
        </p:txBody>
      </p:sp>
    </p:spTree>
    <p:extLst>
      <p:ext uri="{BB962C8B-B14F-4D97-AF65-F5344CB8AC3E}">
        <p14:creationId xmlns:p14="http://schemas.microsoft.com/office/powerpoint/2010/main" val="1731199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فما نال كيد العدو الخصيم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خاب من ليسوع استند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وان قام يغزوه جند الجحيم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فلست بتاركه للابد ) 2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774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3716</TotalTime>
  <Words>135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2024-12-11T10:23:20Z</dcterms:modified>
</cp:coreProperties>
</file>