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303" r:id="rId3"/>
    <p:sldId id="307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26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29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26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101" d="100"/>
          <a:sy n="101" d="100"/>
        </p:scale>
        <p:origin x="312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نسجد لك يا آبا الآب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باسم الرب يسوع نأتي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يا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آبانا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ساجدين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بالروح القدس فرحين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صانعُ الخيرات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الرحومُ الله الآب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أبو ربنا ومخلصنا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066409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سترتنا بدمِ المسيح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وترانا فيه مستورين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فخطايانا كُفِّرَ عنها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275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أعنتنا بروحِك القدوس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المعزي لنا والمعين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وحملتنا طولَ السنين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71883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حفظتنا في اسمِ ابنك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 صخرُ الدهور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ونحن إليه محفوظين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9133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قبلتنا إليك في يسوع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صُلبَ و فتحَ لنا    الطريقَ إلى الأقداس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964091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7-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أشفقت علينا يا رحيم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وأرسلت ابنك لخلاصِنا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الهلاكِ الأبدي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30108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8-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وعضدتنا بنعمتِك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وبمراعى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وبارتواء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وبقوةٍ من العلاء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65297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9-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وإلى هنا أعنتَنا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وأتيت بنا لنمجدَك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ونصرخُ نحوكَ قائلين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784203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10-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أعطيتنا ابنكَ الوحيد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هذا هو عطيةُ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التي لا يُعبَّر عنها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الأب</a:t>
            </a:r>
          </a:p>
        </p:txBody>
      </p:sp>
    </p:spTree>
    <p:extLst>
      <p:ext uri="{BB962C8B-B14F-4D97-AF65-F5344CB8AC3E}">
        <p14:creationId xmlns:p14="http://schemas.microsoft.com/office/powerpoint/2010/main" val="358393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رفعنا إليكَ عيونَنا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وقلوبَنا وأفكارَنا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لكي نصرخُ مع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قديسيك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1504803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أخبرنا عنكَ ابنُك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في حضنِك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ليدخلَنا لأحضانِك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080033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أخبرتنا عنه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قائلاً:- ”هذا هو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الابن الوحيد له اسمعوا“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24346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نعبدُك مع ابنِك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فأنت ممجدٌ فيه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ممجدٌ فيك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503284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روحُك القدوسِ هو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اعلنَ لنا حبَك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حين أعلن لنا ابنَك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223515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  <a:cs typeface="+mn-cs"/>
              </a:rPr>
              <a:t>16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وحدَه الروحُ القدوس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يعرفُ أعماقَ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فيعلنُ لنا الثالوث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2407701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  <a:cs typeface="+mn-cs"/>
              </a:rPr>
              <a:t>17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تعلنُ أسرارَ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مجدِك العجيبِ لمن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يسبحونَك على الدوام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858700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  <a:cs typeface="+mn-cs"/>
              </a:rPr>
              <a:t>18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السيرافيم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والشاروبيم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يصرخون قدوس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قدوسٌ ربُ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الصباؤوت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3618248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19-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ونحن معَهم نشكرَك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المسيحِ يسوع ربنا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بالروحِ القدوس نقول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آبا الآب</a:t>
            </a:r>
          </a:p>
        </p:txBody>
      </p:sp>
    </p:spTree>
    <p:extLst>
      <p:ext uri="{BB962C8B-B14F-4D97-AF65-F5344CB8AC3E}">
        <p14:creationId xmlns:p14="http://schemas.microsoft.com/office/powerpoint/2010/main" val="514870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4919</TotalTime>
  <Words>305</Words>
  <Application>Microsoft Office PowerPoint</Application>
  <PresentationFormat>عرض على الشاشة 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2023-03-02T08:27:51Z</dcterms:modified>
</cp:coreProperties>
</file>