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09" r:id="rId3"/>
    <p:sldId id="308" r:id="rId4"/>
    <p:sldId id="311" r:id="rId5"/>
    <p:sldId id="314" r:id="rId6"/>
    <p:sldId id="313" r:id="rId7"/>
    <p:sldId id="315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9"/>
            <p14:sldId id="308"/>
            <p14:sldId id="311"/>
            <p14:sldId id="314"/>
            <p14:sldId id="313"/>
            <p14:sldId id="31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58" d="100"/>
          <a:sy n="58" d="100"/>
        </p:scale>
        <p:origin x="44" y="5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نعطي لمن أعطى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نعطي لمن اعطى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ابنه لنا بحب كامل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جميع ما نملك في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هذا الوجود الزائل</a:t>
            </a:r>
          </a:p>
        </p:txBody>
      </p:sp>
    </p:spTree>
    <p:extLst>
      <p:ext uri="{BB962C8B-B14F-4D97-AF65-F5344CB8AC3E}">
        <p14:creationId xmlns:p14="http://schemas.microsoft.com/office/powerpoint/2010/main" val="315954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اعطى لنا ابنه الوحيد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(الا نضحي بالزهيد) 2</a:t>
            </a:r>
          </a:p>
        </p:txBody>
      </p:sp>
    </p:spTree>
    <p:extLst>
      <p:ext uri="{BB962C8B-B14F-4D97-AF65-F5344CB8AC3E}">
        <p14:creationId xmlns:p14="http://schemas.microsoft.com/office/powerpoint/2010/main" val="3144260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وكلنا الرب على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نعمته وائتمنا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فلنحدر السلب 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ولا نرضى بما ليس لنا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04664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اعطى لنا ابنه الوحيد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(الا نضحي بالزهيد) 2</a:t>
            </a:r>
          </a:p>
        </p:txBody>
      </p:sp>
    </p:spTree>
    <p:extLst>
      <p:ext uri="{BB962C8B-B14F-4D97-AF65-F5344CB8AC3E}">
        <p14:creationId xmlns:p14="http://schemas.microsoft.com/office/powerpoint/2010/main" val="4084569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نعطيه عُشر ما لنا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حباً لفادينا الجليل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يده نعطيه من 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قلب يحس بالجميل</a:t>
            </a:r>
          </a:p>
        </p:txBody>
      </p:sp>
    </p:spTree>
    <p:extLst>
      <p:ext uri="{BB962C8B-B14F-4D97-AF65-F5344CB8AC3E}">
        <p14:creationId xmlns:p14="http://schemas.microsoft.com/office/powerpoint/2010/main" val="204066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990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اعطى لنا ابنه الوحيد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(الا نضحي بالزهيد) 2</a:t>
            </a:r>
          </a:p>
        </p:txBody>
      </p:sp>
    </p:spTree>
    <p:extLst>
      <p:ext uri="{BB962C8B-B14F-4D97-AF65-F5344CB8AC3E}">
        <p14:creationId xmlns:p14="http://schemas.microsoft.com/office/powerpoint/2010/main" val="2994812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3719</TotalTime>
  <Words>92</Words>
  <Application>Microsoft Office PowerPoint</Application>
  <PresentationFormat>عرض على الشاشة (4:3)</PresentationFormat>
  <Paragraphs>20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289</cp:revision>
  <dcterms:created xsi:type="dcterms:W3CDTF">2021-12-07T14:30:00Z</dcterms:created>
  <dcterms:modified xsi:type="dcterms:W3CDTF">2024-12-09T12:25:25Z</dcterms:modified>
</cp:coreProperties>
</file>