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03" r:id="rId3"/>
    <p:sldId id="308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نعطيكَ كلَ المجدِ 3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نعطيكَ كلَ المجدِ 3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وحدَكَ مستحقٌ 3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نُسبحك للأبدِ 3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نُعظمك للأبدِ 3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يسوع</a:t>
            </a:r>
          </a:p>
        </p:txBody>
      </p:sp>
    </p:spTree>
    <p:extLst>
      <p:ext uri="{BB962C8B-B14F-4D97-AF65-F5344CB8AC3E}">
        <p14:creationId xmlns:p14="http://schemas.microsoft.com/office/powerpoint/2010/main" val="3601185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3716</TotalTime>
  <Words>37</Words>
  <Application>Microsoft Office PowerPoint</Application>
  <PresentationFormat>عرض على الشاشة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289</cp:revision>
  <dcterms:created xsi:type="dcterms:W3CDTF">2021-12-07T14:30:00Z</dcterms:created>
  <dcterms:modified xsi:type="dcterms:W3CDTF">2024-12-09T12:23:09Z</dcterms:modified>
</cp:coreProperties>
</file>