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6" r:id="rId4"/>
    <p:sldId id="307" r:id="rId5"/>
    <p:sldId id="308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نعلن عن برك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نعـلن عـن برك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نشهد عن حقـك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نعلن صلاحــــك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ملك عظيم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نعلن سلطانــــــك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رب معيـن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لـــذا نفــرح بـــك</a:t>
            </a: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هــو برنـــا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فخرنا وصخرنا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هــو فرحنا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وحدك يا يسوع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944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ملك عظيم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نعلن سلطانــــــك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وحدك رب معيـن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لـــذا نفــرح بـــك</a:t>
            </a:r>
          </a:p>
        </p:txBody>
      </p:sp>
    </p:spTree>
    <p:extLst>
      <p:ext uri="{BB962C8B-B14F-4D97-AF65-F5344CB8AC3E}">
        <p14:creationId xmlns:p14="http://schemas.microsoft.com/office/powerpoint/2010/main" val="83063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4816</TotalTime>
  <Words>48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2024-12-09T12:20:45Z</dcterms:modified>
</cp:coreProperties>
</file>