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8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نعلى الهتاف أمامك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نعلي الهتاف أمامك يا ربُ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نهتف فرحين بك ملكاً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نعلي الهتاف أمامك يا ربُ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رافعين الأعلام عالياً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فإنك اشتريتنا بدمك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شعباً مختاراً يرفع اسمك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لذا نرنم ونهتف لك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ملك الملوك</a:t>
            </a:r>
          </a:p>
          <a:p>
            <a:pPr algn="ctr" rtl="1">
              <a:lnSpc>
                <a:spcPct val="150000"/>
              </a:lnSpc>
            </a:pP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62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3718</TotalTime>
  <Words>35</Words>
  <Application>Microsoft Office PowerPoint</Application>
  <PresentationFormat>عرض على الشاشة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290</cp:revision>
  <dcterms:created xsi:type="dcterms:W3CDTF">2021-12-07T14:30:00Z</dcterms:created>
  <dcterms:modified xsi:type="dcterms:W3CDTF">2024-12-08T10:48:55Z</dcterms:modified>
</cp:coreProperties>
</file>