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07"/>
            <p14:sldId id="308"/>
            <p14:sldId id="309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نغم الروح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( نغم الروح في كيانا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غنوة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ومترنمة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تجري في قلبك كلامنا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كلمة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ومتلحنة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إن قلنا وغنينا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ونغمنا اللي مالينا 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نسمع صوت الروح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بيرنم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لفادينا</a:t>
            </a:r>
          </a:p>
        </p:txBody>
      </p:sp>
    </p:spTree>
    <p:extLst>
      <p:ext uri="{BB962C8B-B14F-4D97-AF65-F5344CB8AC3E}">
        <p14:creationId xmlns:p14="http://schemas.microsoft.com/office/powerpoint/2010/main" val="16307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( أي صعاب في قدامنا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إن كان مؤلمة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هانعدي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بترانيمنا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قوتنا ف فرحنا )2</a:t>
            </a:r>
          </a:p>
        </p:txBody>
      </p:sp>
    </p:spTree>
    <p:extLst>
      <p:ext uri="{BB962C8B-B14F-4D97-AF65-F5344CB8AC3E}">
        <p14:creationId xmlns:p14="http://schemas.microsoft.com/office/powerpoint/2010/main" val="1883139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إن قلنا وغنينا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ونغمنا اللي مالينا 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نسمع صوت الروح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بيرنم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لفادينا</a:t>
            </a:r>
          </a:p>
        </p:txBody>
      </p:sp>
    </p:spTree>
    <p:extLst>
      <p:ext uri="{BB962C8B-B14F-4D97-AF65-F5344CB8AC3E}">
        <p14:creationId xmlns:p14="http://schemas.microsoft.com/office/powerpoint/2010/main" val="3184564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(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وهانرفع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أعلامنا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بإيدين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متعلمة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بصليبه وصلبنا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ورايات مش من هنا )2</a:t>
            </a:r>
          </a:p>
        </p:txBody>
      </p:sp>
    </p:spTree>
    <p:extLst>
      <p:ext uri="{BB962C8B-B14F-4D97-AF65-F5344CB8AC3E}">
        <p14:creationId xmlns:p14="http://schemas.microsoft.com/office/powerpoint/2010/main" val="60377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إن قلنا وغنينا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ونغمنا اللي مالينا 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نسمع صوت الروح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بيرنم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لفادينا</a:t>
            </a:r>
          </a:p>
        </p:txBody>
      </p:sp>
    </p:spTree>
    <p:extLst>
      <p:ext uri="{BB962C8B-B14F-4D97-AF65-F5344CB8AC3E}">
        <p14:creationId xmlns:p14="http://schemas.microsoft.com/office/powerpoint/2010/main" val="2492033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(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وهانعزف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ألحانا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فوق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صوته اللي في أنغامنا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صورته اللي في قلبنا )2</a:t>
            </a:r>
          </a:p>
        </p:txBody>
      </p:sp>
    </p:spTree>
    <p:extLst>
      <p:ext uri="{BB962C8B-B14F-4D97-AF65-F5344CB8AC3E}">
        <p14:creationId xmlns:p14="http://schemas.microsoft.com/office/powerpoint/2010/main" val="167175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 إن قلنا وغنينا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ونغمنا اللي مالينا 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نسمع صوت الروح </a:t>
            </a:r>
          </a:p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بيرنم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لفادينا</a:t>
            </a:r>
          </a:p>
        </p:txBody>
      </p:sp>
    </p:spTree>
    <p:extLst>
      <p:ext uri="{BB962C8B-B14F-4D97-AF65-F5344CB8AC3E}">
        <p14:creationId xmlns:p14="http://schemas.microsoft.com/office/powerpoint/2010/main" val="754369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136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2024-12-08T10:47:04Z</dcterms:modified>
</cp:coreProperties>
</file>