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306" r:id="rId4"/>
    <p:sldId id="311" r:id="rId5"/>
    <p:sldId id="312" r:id="rId6"/>
    <p:sldId id="316" r:id="rId7"/>
    <p:sldId id="317" r:id="rId8"/>
    <p:sldId id="315" r:id="rId9"/>
    <p:sldId id="318" r:id="rId10"/>
    <p:sldId id="319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6"/>
            <p14:sldId id="311"/>
            <p14:sldId id="312"/>
            <p14:sldId id="316"/>
            <p14:sldId id="317"/>
            <p14:sldId id="315"/>
            <p14:sldId id="318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نفرح إذ قد انتهى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نفرح إذ قد انتهى زمن العبودية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قد حررنا من سلطان الخطية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نخاف الموت ولا نرهب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اذ لنا ضمان نحيا للأبد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فالمسيح قام من الأموات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سحق رأس الحية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والشيطان تحت الأقدام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بالرب نسل المرأة</a:t>
            </a:r>
          </a:p>
        </p:txBody>
      </p:sp>
    </p:spTree>
    <p:extLst>
      <p:ext uri="{BB962C8B-B14F-4D97-AF65-F5344CB8AC3E}">
        <p14:creationId xmlns:p14="http://schemas.microsoft.com/office/powerpoint/2010/main" val="163077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والريأسات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والقوات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جردوا للأبد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وتم خراب عدونا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شفاء لكسره</a:t>
            </a:r>
          </a:p>
        </p:txBody>
      </p:sp>
    </p:spTree>
    <p:extLst>
      <p:ext uri="{BB962C8B-B14F-4D97-AF65-F5344CB8AC3E}">
        <p14:creationId xmlns:p14="http://schemas.microsoft.com/office/powerpoint/2010/main" val="200537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منطقتنا بالقوة نتبعهم للفناء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ندوسهم بعزة لن يستطيعوا القيام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بك نقتحم الجيوش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هم يصرخون ولا ينقذون</a:t>
            </a:r>
          </a:p>
        </p:txBody>
      </p:sp>
    </p:spTree>
    <p:extLst>
      <p:ext uri="{BB962C8B-B14F-4D97-AF65-F5344CB8AC3E}">
        <p14:creationId xmlns:p14="http://schemas.microsoft.com/office/powerpoint/2010/main" val="276040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فالمسيح قام من الأموات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سحق رأس الحية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والشيطان تحت الأقدام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بالرب نسل المرأة</a:t>
            </a:r>
          </a:p>
        </p:txBody>
      </p:sp>
    </p:spTree>
    <p:extLst>
      <p:ext uri="{BB962C8B-B14F-4D97-AF65-F5344CB8AC3E}">
        <p14:creationId xmlns:p14="http://schemas.microsoft.com/office/powerpoint/2010/main" val="4186031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والريأسات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والقوات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جردوا للأبد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وتم خراب عدونا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شفاء لكسره</a:t>
            </a:r>
          </a:p>
        </p:txBody>
      </p:sp>
    </p:spTree>
    <p:extLst>
      <p:ext uri="{BB962C8B-B14F-4D97-AF65-F5344CB8AC3E}">
        <p14:creationId xmlns:p14="http://schemas.microsoft.com/office/powerpoint/2010/main" val="3972768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تسبيح في أفواهنا مجداً لمسيحنا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له السلطان والبهاء القدرة والغنى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مثلك يا ربنا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أعطيتنا سلطان اسمك</a:t>
            </a:r>
          </a:p>
          <a:p>
            <a:pPr algn="ctr" rtl="1"/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01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فالمسيح قام من الأموات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سحق رأس الحية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والشيطان تحت الأقدام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بالرب نسل المرأة</a:t>
            </a:r>
          </a:p>
        </p:txBody>
      </p:sp>
    </p:spTree>
    <p:extLst>
      <p:ext uri="{BB962C8B-B14F-4D97-AF65-F5344CB8AC3E}">
        <p14:creationId xmlns:p14="http://schemas.microsoft.com/office/powerpoint/2010/main" val="420463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والريأسات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والقوات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جردوا للأبد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وتم خراب عدونا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شفاء لكسره</a:t>
            </a:r>
          </a:p>
        </p:txBody>
      </p:sp>
    </p:spTree>
    <p:extLst>
      <p:ext uri="{BB962C8B-B14F-4D97-AF65-F5344CB8AC3E}">
        <p14:creationId xmlns:p14="http://schemas.microsoft.com/office/powerpoint/2010/main" val="2088750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3722</TotalTime>
  <Words>141</Words>
  <Application>Microsoft Office PowerPoint</Application>
  <PresentationFormat>عرض على الشاشة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2024-12-08T10:45:07Z</dcterms:modified>
</cp:coreProperties>
</file>