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4" r:id="rId4"/>
    <p:sldId id="305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نفسي يا رب أقرب منك 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نفسي يا ربي أقرب منك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يوم أتمسك بيك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ربي في قربك أتهنى بحبك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أشوف جمالك وأفرح بيك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شهوة قلبي يا ربي حبك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حب شديد يبان في عيني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حياتي تبقى محبة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تشوفها كل الناس حوالي</a:t>
            </a: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قلبي يسبح وسط آلامي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أشوفك انت قريب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انت حياتي وانت سلامي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وانت فادي يا أغلى حبيب</a:t>
            </a:r>
          </a:p>
        </p:txBody>
      </p:sp>
    </p:spTree>
    <p:extLst>
      <p:ext uri="{BB962C8B-B14F-4D97-AF65-F5344CB8AC3E}">
        <p14:creationId xmlns:p14="http://schemas.microsoft.com/office/powerpoint/2010/main" val="1253481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شهوة قلبي يا ربي حبك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حب شديد يبان في عيني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حياتي تبقى محبة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تشوفها كل الناس حوالي</a:t>
            </a:r>
          </a:p>
        </p:txBody>
      </p:sp>
    </p:spTree>
    <p:extLst>
      <p:ext uri="{BB962C8B-B14F-4D97-AF65-F5344CB8AC3E}">
        <p14:creationId xmlns:p14="http://schemas.microsoft.com/office/powerpoint/2010/main" val="2766022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3721</TotalTime>
  <Words>88</Words>
  <Application>Microsoft Office PowerPoint</Application>
  <PresentationFormat>عرض على الشاشة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292</cp:revision>
  <dcterms:created xsi:type="dcterms:W3CDTF">2021-12-07T14:30:00Z</dcterms:created>
  <dcterms:modified xsi:type="dcterms:W3CDTF">2024-12-08T10:36:04Z</dcterms:modified>
</cp:coreProperties>
</file>