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نفسي تتوق في كل يوم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نفسي تتوق كل يوم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 ترتقى في حبك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تنهل من نبعك ماء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يعطي انتعاشاً لعبدك 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لذا يا ربي خذ بيميني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إني ضعيف بدونك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أنر بصيرتي و حياتي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لكي ما أحيا لشخصك </a:t>
            </a:r>
          </a:p>
        </p:txBody>
      </p:sp>
    </p:spTree>
    <p:extLst>
      <p:ext uri="{BB962C8B-B14F-4D97-AF65-F5344CB8AC3E}">
        <p14:creationId xmlns:p14="http://schemas.microsoft.com/office/powerpoint/2010/main" val="65123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ربي يامن بذلت دماك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ربي يامن فديتني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أدري كيف بل و لماذا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رب أنت أحببتني </a:t>
            </a:r>
          </a:p>
        </p:txBody>
      </p:sp>
    </p:spTree>
    <p:extLst>
      <p:ext uri="{BB962C8B-B14F-4D97-AF65-F5344CB8AC3E}">
        <p14:creationId xmlns:p14="http://schemas.microsoft.com/office/powerpoint/2010/main" val="2415843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فإن سقطت ليس سواك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سقطتي يقيمني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حتى إن تركتك ربي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وإن نسيتك لا تنسني </a:t>
            </a:r>
          </a:p>
        </p:txBody>
      </p:sp>
    </p:spTree>
    <p:extLst>
      <p:ext uri="{BB962C8B-B14F-4D97-AF65-F5344CB8AC3E}">
        <p14:creationId xmlns:p14="http://schemas.microsoft.com/office/powerpoint/2010/main" val="450761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أقضي حياتي بين يديك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مناجاة و صلاة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أناجي فيها حب إلهي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حباً عجيباً نحو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الخطاة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8903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فيا لفرحتي و سروري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فليس أعظم من الإله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 كان معنا فمن علينا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شكراً لربي مدى الحياة </a:t>
            </a:r>
          </a:p>
        </p:txBody>
      </p:sp>
    </p:spTree>
    <p:extLst>
      <p:ext uri="{BB962C8B-B14F-4D97-AF65-F5344CB8AC3E}">
        <p14:creationId xmlns:p14="http://schemas.microsoft.com/office/powerpoint/2010/main" val="4148184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3721</TotalTime>
  <Words>104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291</cp:revision>
  <dcterms:created xsi:type="dcterms:W3CDTF">2021-12-07T14:30:00Z</dcterms:created>
  <dcterms:modified xsi:type="dcterms:W3CDTF">2024-12-08T10:40:36Z</dcterms:modified>
</cp:coreProperties>
</file>