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4" r:id="rId4"/>
    <p:sldId id="305" r:id="rId5"/>
    <p:sldId id="30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12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نفسي تحبك وقلبي يدعوك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نفسي تحبك قلبي يدعوك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كي أحيا في حضورك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أنظر مجدك أشبع بك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وقوة حبك تجذبني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لشخصك فاجري حقك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شبع سرور أمامك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نعم في يمينك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ربي أنت سيدي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خيري ليس سواك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للأبد سوف أحيا قربك</a:t>
            </a:r>
          </a:p>
        </p:txBody>
      </p:sp>
    </p:spTree>
    <p:extLst>
      <p:ext uri="{BB962C8B-B14F-4D97-AF65-F5344CB8AC3E}">
        <p14:creationId xmlns:p14="http://schemas.microsoft.com/office/powerpoint/2010/main" val="65123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أسجد لك أمام عرشك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أقدم حياتي ذبيحة لك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أكسر قارورتي عند قدميك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يفوح منها طيبي ويفرح قلبك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0510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شبع سرور أمامك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نعم في يمينك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ربي أنت سيدي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خيري ليس سواك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للأبد سوف أحيا قربك</a:t>
            </a:r>
          </a:p>
        </p:txBody>
      </p:sp>
    </p:spTree>
    <p:extLst>
      <p:ext uri="{BB962C8B-B14F-4D97-AF65-F5344CB8AC3E}">
        <p14:creationId xmlns:p14="http://schemas.microsoft.com/office/powerpoint/2010/main" val="4229460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3720</TotalTime>
  <Words>73</Words>
  <Application>Microsoft Office PowerPoint</Application>
  <PresentationFormat>عرض على الشاشة (4:3)</PresentationFormat>
  <Paragraphs>21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292</cp:revision>
  <dcterms:created xsi:type="dcterms:W3CDTF">2021-12-07T14:30:00Z</dcterms:created>
  <dcterms:modified xsi:type="dcterms:W3CDTF">2024-12-08T10:29:15Z</dcterms:modified>
</cp:coreProperties>
</file>