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06" r:id="rId3"/>
    <p:sldId id="416" r:id="rId4"/>
    <p:sldId id="417" r:id="rId5"/>
    <p:sldId id="424" r:id="rId6"/>
    <p:sldId id="419" r:id="rId7"/>
    <p:sldId id="425" r:id="rId8"/>
    <p:sldId id="421" r:id="rId9"/>
    <p:sldId id="426" r:id="rId10"/>
    <p:sldId id="423" r:id="rId11"/>
    <p:sldId id="427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24"/>
            <p14:sldId id="419"/>
            <p14:sldId id="425"/>
            <p14:sldId id="421"/>
            <p14:sldId id="426"/>
            <p14:sldId id="423"/>
            <p14:sldId id="42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0" autoAdjust="0"/>
    <p:restoredTop sz="94660"/>
  </p:normalViewPr>
  <p:slideViewPr>
    <p:cSldViewPr>
      <p:cViewPr varScale="1">
        <p:scale>
          <a:sx n="57" d="100"/>
          <a:sy n="57" d="100"/>
        </p:scale>
        <p:origin x="44" y="4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6600" b="1" dirty="0"/>
              <a:t>نفسي تفرح دوما بالرب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7689"/>
            <a:ext cx="9982199" cy="8522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1-</a:t>
            </a:r>
            <a:r>
              <a:rPr lang="ar-EG" sz="6600" b="1" dirty="0"/>
              <a:t> نَفْسِي تَفْرَحُ دَوْماً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بِالرَّبِّ ذِي الْقُدْسِ</a:t>
            </a:r>
            <a:br>
              <a:rPr lang="ar-EG" sz="6600" b="1" dirty="0"/>
            </a:br>
            <a:r>
              <a:rPr lang="ar-EG" sz="6600" b="1" dirty="0"/>
              <a:t>مَعَ الأَمْلاكِ أَشْدُو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لِمَنْ فَدَي نَفْسِي</a:t>
            </a:r>
            <a:br>
              <a:rPr lang="ar-EG" sz="66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1881"/>
            <a:ext cx="9982199" cy="697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dirty="0">
                <a:solidFill>
                  <a:srgbClr val="00582A"/>
                </a:solidFill>
              </a:rPr>
              <a:t>ق:</a:t>
            </a:r>
            <a:r>
              <a:rPr lang="ar-EG" sz="6000" b="1" dirty="0">
                <a:solidFill>
                  <a:srgbClr val="00582A"/>
                </a:solidFill>
              </a:rPr>
              <a:t> إِنِّي وَاثِقٌ فِي الدَّمّ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أَنَا وَاثِقٌ فِي الدَّمّ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دَمُّ </a:t>
            </a:r>
            <a:r>
              <a:rPr lang="ar-EG" sz="6000" b="1" dirty="0" err="1">
                <a:solidFill>
                  <a:srgbClr val="00582A"/>
                </a:solidFill>
              </a:rPr>
              <a:t>الْفَادِي</a:t>
            </a:r>
            <a:r>
              <a:rPr lang="ar-EG" sz="6000" b="1" dirty="0">
                <a:solidFill>
                  <a:srgbClr val="00582A"/>
                </a:solidFill>
              </a:rPr>
              <a:t> الَّذِي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يَجْعَلُنِي كَالثَّلْجْ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7689"/>
            <a:ext cx="9982199" cy="8522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2-</a:t>
            </a:r>
            <a:r>
              <a:rPr lang="ar-EG" sz="6600" b="1" dirty="0"/>
              <a:t> سَمِعْتُ عَنْ يَسُوعِ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مَنْ مَاتَ عَنْ ذَنْبِي</a:t>
            </a:r>
            <a:br>
              <a:rPr lang="ar-EG" sz="6600" b="1" dirty="0"/>
            </a:br>
            <a:r>
              <a:rPr lang="ar-EG" sz="6600" b="1" dirty="0"/>
              <a:t>جِئْتَهُ بِدُمُوعِ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سَلَّمْتُهُ قَلْبِي </a:t>
            </a:r>
            <a:br>
              <a:rPr lang="ar-EG" sz="66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1881"/>
            <a:ext cx="9982199" cy="697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dirty="0">
                <a:solidFill>
                  <a:srgbClr val="00582A"/>
                </a:solidFill>
              </a:rPr>
              <a:t>ق:</a:t>
            </a:r>
            <a:r>
              <a:rPr lang="ar-EG" sz="6000" b="1" dirty="0">
                <a:solidFill>
                  <a:srgbClr val="00582A"/>
                </a:solidFill>
              </a:rPr>
              <a:t> إِنِّي وَاثِقٌ فِي الدَّمّ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أَنَا وَاثِقٌ فِي الدَّمّ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دَمُّ </a:t>
            </a:r>
            <a:r>
              <a:rPr lang="ar-EG" sz="6000" b="1" dirty="0" err="1">
                <a:solidFill>
                  <a:srgbClr val="00582A"/>
                </a:solidFill>
              </a:rPr>
              <a:t>الْفَادِي</a:t>
            </a:r>
            <a:r>
              <a:rPr lang="ar-EG" sz="6000" b="1" dirty="0">
                <a:solidFill>
                  <a:srgbClr val="00582A"/>
                </a:solidFill>
              </a:rPr>
              <a:t> الَّذِي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يَجْعَلُنِي كَالثَّلْجْ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3042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489"/>
            <a:ext cx="9982199" cy="8522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3-</a:t>
            </a:r>
            <a:r>
              <a:rPr lang="ar-EG" sz="6600" b="1" dirty="0"/>
              <a:t> صَوْتُ الْخَلاصِ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رَنَّ </a:t>
            </a:r>
            <a:r>
              <a:rPr lang="ar-EG" sz="6600" b="1" dirty="0" err="1"/>
              <a:t>مُلاشِياً</a:t>
            </a:r>
            <a:r>
              <a:rPr lang="ar-EG" sz="6600" b="1" dirty="0"/>
              <a:t> هَمِّي</a:t>
            </a:r>
            <a:br>
              <a:rPr lang="ar-EG" sz="6600" b="1" dirty="0"/>
            </a:br>
            <a:r>
              <a:rPr lang="ar-EG" sz="6600" b="1" dirty="0"/>
              <a:t>لَمَّا يَسُوعُ رَبِّي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فَدَانِي بِالدَّمِّ </a:t>
            </a:r>
            <a:br>
              <a:rPr lang="ar-EG" sz="66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1881"/>
            <a:ext cx="9982199" cy="697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dirty="0">
                <a:solidFill>
                  <a:srgbClr val="00582A"/>
                </a:solidFill>
              </a:rPr>
              <a:t>ق:</a:t>
            </a:r>
            <a:r>
              <a:rPr lang="ar-EG" sz="6000" b="1" dirty="0">
                <a:solidFill>
                  <a:srgbClr val="00582A"/>
                </a:solidFill>
              </a:rPr>
              <a:t> إِنِّي وَاثِقٌ فِي الدَّمّ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أَنَا وَاثِقٌ فِي الدَّمّ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دَمُّ </a:t>
            </a:r>
            <a:r>
              <a:rPr lang="ar-EG" sz="6000" b="1" dirty="0" err="1">
                <a:solidFill>
                  <a:srgbClr val="00582A"/>
                </a:solidFill>
              </a:rPr>
              <a:t>الْفَادِي</a:t>
            </a:r>
            <a:r>
              <a:rPr lang="ar-EG" sz="6000" b="1" dirty="0">
                <a:solidFill>
                  <a:srgbClr val="00582A"/>
                </a:solidFill>
              </a:rPr>
              <a:t> الَّذِي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يَجْعَلُنِي كَالثَّلْجْ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7226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69466"/>
            <a:ext cx="9982199" cy="6002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4-</a:t>
            </a:r>
            <a:r>
              <a:rPr lang="ar-EG" sz="6600" b="1" dirty="0"/>
              <a:t> فَاضَ الدَّمُّ الثَّمِينُ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مِنْ جَنْبِهِ الْكَرِيمْ</a:t>
            </a:r>
            <a:br>
              <a:rPr lang="ar-EG" sz="6600" b="1" dirty="0"/>
            </a:br>
            <a:r>
              <a:rPr lang="ar-EG" sz="6600" b="1" dirty="0"/>
              <a:t>مُطَهِّراً قُلَيْبِي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مِنْ إِثْمِيَ الْعَظِيمْ</a:t>
            </a: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1881"/>
            <a:ext cx="9982199" cy="697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dirty="0">
                <a:solidFill>
                  <a:srgbClr val="00582A"/>
                </a:solidFill>
              </a:rPr>
              <a:t>ق:</a:t>
            </a:r>
            <a:r>
              <a:rPr lang="ar-EG" sz="6000" b="1" dirty="0">
                <a:solidFill>
                  <a:srgbClr val="00582A"/>
                </a:solidFill>
              </a:rPr>
              <a:t> إِنِّي وَاثِقٌ فِي الدَّمّ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أَنَا وَاثِقٌ فِي الدَّمّ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دَمُّ </a:t>
            </a:r>
            <a:r>
              <a:rPr lang="ar-EG" sz="6000" b="1" dirty="0" err="1">
                <a:solidFill>
                  <a:srgbClr val="00582A"/>
                </a:solidFill>
              </a:rPr>
              <a:t>الْفَادِي</a:t>
            </a:r>
            <a:r>
              <a:rPr lang="ar-EG" sz="6000" b="1" dirty="0">
                <a:solidFill>
                  <a:srgbClr val="00582A"/>
                </a:solidFill>
              </a:rPr>
              <a:t> الَّذِي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يَجْعَلُنِي كَالثَّلْجْ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7683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7689"/>
            <a:ext cx="9982199" cy="8522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5-</a:t>
            </a:r>
            <a:r>
              <a:rPr lang="ar-EG" sz="6600" b="1" dirty="0"/>
              <a:t> فَتَوِّجُوا فَادِينَا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رَبَّاً إِلي الأَبَدْ</a:t>
            </a:r>
            <a:br>
              <a:rPr lang="ar-EG" sz="6600" b="1" dirty="0"/>
            </a:br>
            <a:r>
              <a:rPr lang="ar-EG" sz="6600" b="1" dirty="0"/>
              <a:t>وَمَلِكاً جَلِيلاً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عَلَي كُلِّ الْعِبَادْ </a:t>
            </a:r>
            <a:br>
              <a:rPr lang="ar-EG" sz="66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1881"/>
            <a:ext cx="9982199" cy="697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dirty="0">
                <a:solidFill>
                  <a:srgbClr val="00582A"/>
                </a:solidFill>
              </a:rPr>
              <a:t>ق:</a:t>
            </a:r>
            <a:r>
              <a:rPr lang="ar-EG" sz="6000" b="1" dirty="0">
                <a:solidFill>
                  <a:srgbClr val="00582A"/>
                </a:solidFill>
              </a:rPr>
              <a:t> إِنِّي وَاثِقٌ فِي الدَّمّ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أَنَا وَاثِقٌ فِي الدَّمّ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دَمُّ </a:t>
            </a:r>
            <a:r>
              <a:rPr lang="ar-EG" sz="6000" b="1" dirty="0" err="1">
                <a:solidFill>
                  <a:srgbClr val="00582A"/>
                </a:solidFill>
              </a:rPr>
              <a:t>الْفَادِي</a:t>
            </a:r>
            <a:r>
              <a:rPr lang="ar-EG" sz="6000" b="1" dirty="0">
                <a:solidFill>
                  <a:srgbClr val="00582A"/>
                </a:solidFill>
              </a:rPr>
              <a:t> الَّذِي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يَجْعَلُنِي كَالثَّلْجْ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0731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1981</TotalTime>
  <Words>158</Words>
  <Application>Microsoft Office PowerPoint</Application>
  <PresentationFormat>عرض على الشاشة (4:3)</PresentationFormat>
  <Paragraphs>32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286</cp:revision>
  <dcterms:created xsi:type="dcterms:W3CDTF">2021-12-07T14:30:00Z</dcterms:created>
  <dcterms:modified xsi:type="dcterms:W3CDTF">2024-12-08T10:25:12Z</dcterms:modified>
</cp:coreProperties>
</file>