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نفسي قد احتاجت إليك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نفسي قد احتاجت إليك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ليس لي سواك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نعمتك فاضت علي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بفيض من غناك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رب إني خاضعا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أطلب وجهك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كل أمر في الحياة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فعيني نحوك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أطلب وجهك فعيني نحوك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إني لك مدين بحياتي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مدى الأيام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بكل عمري و كياني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غفران الآثام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7196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رب إني خاضعا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أطلب وجهك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كل أمر في الحياة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فعيني نحوك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أطلب وجهك فعيني نحوك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80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دوما تقودني فأحيا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فيك في انتصار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بنورك تهدي طريقي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إن مال النهار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057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رب إني خاضعا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أطلب وجهك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كل أمر في الحياة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فعيني نحوك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أطلب وجهك فعيني نحوك</a:t>
            </a:r>
          </a:p>
          <a:p>
            <a:pPr algn="ctr" rtl="1"/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964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3723</TotalTime>
  <Words>106</Words>
  <Application>Microsoft Office PowerPoint</Application>
  <PresentationFormat>عرض على الشاشة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2024-12-08T10:00:40Z</dcterms:modified>
</cp:coreProperties>
</file>