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75" r:id="rId2"/>
    <p:sldId id="303" r:id="rId3"/>
    <p:sldId id="304" r:id="rId4"/>
    <p:sldId id="305" r:id="rId5"/>
    <p:sldId id="306" r:id="rId6"/>
    <p:sldId id="293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304"/>
            <p14:sldId id="305"/>
            <p14:sldId id="306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49" autoAdjust="0"/>
    <p:restoredTop sz="94660"/>
  </p:normalViewPr>
  <p:slideViewPr>
    <p:cSldViewPr>
      <p:cViewPr varScale="1">
        <p:scale>
          <a:sx n="58" d="100"/>
          <a:sy n="58" d="100"/>
        </p:scale>
        <p:origin x="44" y="53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12/8/2024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12/8/2024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نقطة من دم يسوع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838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نقطة من دم يسوع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تكفي لتطهيري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لمسة من يد يسوع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تكفي لتحريري</a:t>
            </a:r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838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وإن لمست أنا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هدب ثوبه نلت الشفاء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وإن صرخت أنا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يا مخلصي زال العناء</a:t>
            </a:r>
          </a:p>
        </p:txBody>
      </p:sp>
    </p:spTree>
    <p:extLst>
      <p:ext uri="{BB962C8B-B14F-4D97-AF65-F5344CB8AC3E}">
        <p14:creationId xmlns:p14="http://schemas.microsoft.com/office/powerpoint/2010/main" val="6512395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838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فهو شمس البر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رئيس السلام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يهوه القدير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وهو ملك المجد</a:t>
            </a:r>
          </a:p>
        </p:txBody>
      </p:sp>
    </p:spTree>
    <p:extLst>
      <p:ext uri="{BB962C8B-B14F-4D97-AF65-F5344CB8AC3E}">
        <p14:creationId xmlns:p14="http://schemas.microsoft.com/office/powerpoint/2010/main" val="24158432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838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عجيب مشير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شديد القدرة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لذا فلن أضيع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فاسمه يسوع</a:t>
            </a:r>
          </a:p>
        </p:txBody>
      </p:sp>
    </p:spTree>
    <p:extLst>
      <p:ext uri="{BB962C8B-B14F-4D97-AF65-F5344CB8AC3E}">
        <p14:creationId xmlns:p14="http://schemas.microsoft.com/office/powerpoint/2010/main" val="4507617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3721</TotalTime>
  <Words>51</Words>
  <Application>Microsoft Office PowerPoint</Application>
  <PresentationFormat>عرض على الشاشة (4:3)</PresentationFormat>
  <Paragraphs>18</Paragraphs>
  <Slides>6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6</vt:i4>
      </vt:variant>
    </vt:vector>
  </HeadingPairs>
  <TitlesOfParts>
    <vt:vector size="10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292</cp:revision>
  <dcterms:created xsi:type="dcterms:W3CDTF">2021-12-07T14:30:00Z</dcterms:created>
  <dcterms:modified xsi:type="dcterms:W3CDTF">2024-12-08T09:50:59Z</dcterms:modified>
</cp:coreProperties>
</file>