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75" r:id="rId2"/>
    <p:sldId id="303" r:id="rId3"/>
    <p:sldId id="304" r:id="rId4"/>
    <p:sldId id="293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3"/>
            <p14:sldId id="304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49" autoAdjust="0"/>
    <p:restoredTop sz="94660"/>
  </p:normalViewPr>
  <p:slideViewPr>
    <p:cSldViewPr>
      <p:cViewPr varScale="1">
        <p:scale>
          <a:sx n="58" d="100"/>
          <a:sy n="58" d="100"/>
        </p:scale>
        <p:origin x="44" y="58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12/7/2024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12/7/2024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307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نهتف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</a:rPr>
              <a:t>لإسمك</a:t>
            </a:r>
            <a:endParaRPr lang="ar-EG" sz="7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09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8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نهتف </a:t>
            </a:r>
            <a:r>
              <a:rPr lang="ar-EG" sz="80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لإسمك</a:t>
            </a:r>
            <a:endParaRPr lang="ar-EG" sz="80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  <a:p>
            <a:pPr algn="ctr" rtl="1"/>
            <a:r>
              <a:rPr lang="ar-EG" sz="8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نرفع مجدك</a:t>
            </a:r>
          </a:p>
          <a:p>
            <a:pPr algn="ctr" rtl="1"/>
            <a:r>
              <a:rPr lang="ar-EG" sz="8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نعلن برك</a:t>
            </a:r>
          </a:p>
          <a:p>
            <a:pPr algn="ctr" rtl="1"/>
            <a:r>
              <a:rPr lang="ar-EG" sz="8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(يسوع)2</a:t>
            </a:r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09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8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نطلب وجهك</a:t>
            </a:r>
          </a:p>
          <a:p>
            <a:pPr algn="ctr" rtl="1"/>
            <a:r>
              <a:rPr lang="ar-EG" sz="8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حقق وعدك</a:t>
            </a:r>
          </a:p>
          <a:p>
            <a:pPr algn="ctr" rtl="1"/>
            <a:r>
              <a:rPr lang="ar-EG" sz="8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أعطي ملئك</a:t>
            </a:r>
          </a:p>
          <a:p>
            <a:pPr algn="ctr" rtl="1"/>
            <a:r>
              <a:rPr lang="ar-EG" sz="8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(بالروح)2</a:t>
            </a:r>
          </a:p>
          <a:p>
            <a:pPr algn="ctr" rtl="1"/>
            <a:endParaRPr lang="ar-EG" sz="80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512395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3720</TotalTime>
  <Words>23</Words>
  <Application>Microsoft Office PowerPoint</Application>
  <PresentationFormat>عرض على الشاشة (4:3)</PresentationFormat>
  <Paragraphs>10</Paragraphs>
  <Slides>4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4</vt:i4>
      </vt:variant>
    </vt:vector>
  </HeadingPairs>
  <TitlesOfParts>
    <vt:vector size="8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292</cp:revision>
  <dcterms:created xsi:type="dcterms:W3CDTF">2021-12-07T14:30:00Z</dcterms:created>
  <dcterms:modified xsi:type="dcterms:W3CDTF">2024-12-07T11:56:43Z</dcterms:modified>
</cp:coreProperties>
</file>