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304" r:id="rId4"/>
    <p:sldId id="309" r:id="rId5"/>
    <p:sldId id="306" r:id="rId6"/>
    <p:sldId id="310" r:id="rId7"/>
    <p:sldId id="308" r:id="rId8"/>
    <p:sldId id="31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9"/>
            <p14:sldId id="306"/>
            <p14:sldId id="310"/>
            <p14:sldId id="308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نهتفِ ليك ونعليك 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نهتف ليك ونعليك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نرفع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فوق أراضيك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لسان راح يهديك مجد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وحمد يليق بمليك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بيك ها نحارب مش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خايفين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على أجناد إبليس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دايسين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لينا الغلبة ف دم ثمين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دم يحرر مأسورين</a:t>
            </a: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نهتف ليك ونعليك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نرفع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فوق أراضيك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لسان راح يهديك مجد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وحمد يليق بمليك</a:t>
            </a:r>
          </a:p>
        </p:txBody>
      </p:sp>
    </p:spTree>
    <p:extLst>
      <p:ext uri="{BB962C8B-B14F-4D97-AF65-F5344CB8AC3E}">
        <p14:creationId xmlns:p14="http://schemas.microsoft.com/office/powerpoint/2010/main" val="3517537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نعلن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بإسمك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إنتصارات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ونرفع لك الرايات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ونغني لك أغنيات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ونرنمها ع القيثارات</a:t>
            </a:r>
          </a:p>
        </p:txBody>
      </p:sp>
    </p:spTree>
    <p:extLst>
      <p:ext uri="{BB962C8B-B14F-4D97-AF65-F5344CB8AC3E}">
        <p14:creationId xmlns:p14="http://schemas.microsoft.com/office/powerpoint/2010/main" val="3483702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نهتف ليك ونعليك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نرفع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فوق أراضيك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لسان راح يهديك مجد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وحمد يليق بمليك</a:t>
            </a:r>
          </a:p>
        </p:txBody>
      </p:sp>
    </p:spTree>
    <p:extLst>
      <p:ext uri="{BB962C8B-B14F-4D97-AF65-F5344CB8AC3E}">
        <p14:creationId xmlns:p14="http://schemas.microsoft.com/office/powerpoint/2010/main" val="203226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بلادنا يا جبار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راح تسجد لك ليل ونهار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وتبارك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بار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وتهتف لك بافتخار</a:t>
            </a:r>
          </a:p>
        </p:txBody>
      </p:sp>
    </p:spTree>
    <p:extLst>
      <p:ext uri="{BB962C8B-B14F-4D97-AF65-F5344CB8AC3E}">
        <p14:creationId xmlns:p14="http://schemas.microsoft.com/office/powerpoint/2010/main" val="2259492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نهتف ليك ونعليك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نرفع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فوق أراضيك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لسان راح يهديك مجد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وحمد يليق بمليك</a:t>
            </a:r>
          </a:p>
        </p:txBody>
      </p:sp>
    </p:spTree>
    <p:extLst>
      <p:ext uri="{BB962C8B-B14F-4D97-AF65-F5344CB8AC3E}">
        <p14:creationId xmlns:p14="http://schemas.microsoft.com/office/powerpoint/2010/main" val="445448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3721</TotalTime>
  <Words>120</Words>
  <Application>Microsoft Office PowerPoint</Application>
  <PresentationFormat>عرض على الشاشة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294</cp:revision>
  <dcterms:created xsi:type="dcterms:W3CDTF">2021-12-07T14:30:00Z</dcterms:created>
  <dcterms:modified xsi:type="dcterms:W3CDTF">2024-12-07T11:54:51Z</dcterms:modified>
</cp:coreProperties>
</file>