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304" r:id="rId3"/>
    <p:sldId id="303" r:id="rId4"/>
    <p:sldId id="305" r:id="rId5"/>
    <p:sldId id="306" r:id="rId6"/>
    <p:sldId id="307" r:id="rId7"/>
    <p:sldId id="308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4"/>
            <p14:sldId id="303"/>
            <p14:sldId id="305"/>
            <p14:sldId id="306"/>
            <p14:sldId id="307"/>
            <p14:sldId id="308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49" autoAdjust="0"/>
    <p:restoredTop sz="94660"/>
  </p:normalViewPr>
  <p:slideViewPr>
    <p:cSldViewPr>
      <p:cViewPr varScale="1">
        <p:scale>
          <a:sx n="58" d="100"/>
          <a:sy n="58" d="100"/>
        </p:scale>
        <p:origin x="44" y="58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12/7/2024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12/7/2024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نور يلاقيه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نور يلاقيه كل اللي يبص عليه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وعمره ما يبقى في يوم خجلان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بالعكس ده عنده الخير والجود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تشجيع على طول موجود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للي يروح له وعنده إيمان</a:t>
            </a:r>
          </a:p>
          <a:p>
            <a:pPr algn="ctr" rtl="1"/>
            <a:endParaRPr lang="ar-EG" sz="60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32478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لما ناديته جاني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مد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إيديه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ونجاني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بخلاصه المجاني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لازم أغني ليه</a:t>
            </a:r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لما ناديته جاني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مد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إيديه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ونجاني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بخلاصه المجاني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لازم أغني ليه</a:t>
            </a:r>
          </a:p>
        </p:txBody>
      </p:sp>
    </p:spTree>
    <p:extLst>
      <p:ext uri="{BB962C8B-B14F-4D97-AF65-F5344CB8AC3E}">
        <p14:creationId xmlns:p14="http://schemas.microsoft.com/office/powerpoint/2010/main" val="26210750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ليه قلقان من بكره ومن الأيام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هو مرتب كل أموري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أحسن لي اتمتع بيه بلقاه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بحلاوة العشرة </a:t>
            </a: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معاه</a:t>
            </a:r>
            <a:endParaRPr lang="ar-EG" sz="60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وآخذ نور من نور الله</a:t>
            </a:r>
          </a:p>
        </p:txBody>
      </p:sp>
    </p:spTree>
    <p:extLst>
      <p:ext uri="{BB962C8B-B14F-4D97-AF65-F5344CB8AC3E}">
        <p14:creationId xmlns:p14="http://schemas.microsoft.com/office/powerpoint/2010/main" val="21082035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ليَّ الحـق أغنـي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وأرفع صوتي لأني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مسبي برب خالقني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وفداني من الموت</a:t>
            </a:r>
          </a:p>
        </p:txBody>
      </p:sp>
    </p:spTree>
    <p:extLst>
      <p:ext uri="{BB962C8B-B14F-4D97-AF65-F5344CB8AC3E}">
        <p14:creationId xmlns:p14="http://schemas.microsoft.com/office/powerpoint/2010/main" val="22783878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كل العمــر ارفع لـــه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ملك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إيديه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وباخضع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له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ولما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هاموت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ها ارجع له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وفي حضنه ها اغني ليه</a:t>
            </a:r>
          </a:p>
          <a:p>
            <a:pPr algn="ctr" rtl="1"/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864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3721</TotalTime>
  <Words>104</Words>
  <Application>Microsoft Office PowerPoint</Application>
  <PresentationFormat>عرض على الشاشة (4:3)</PresentationFormat>
  <Paragraphs>28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2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292</cp:revision>
  <dcterms:created xsi:type="dcterms:W3CDTF">2021-12-07T14:30:00Z</dcterms:created>
  <dcterms:modified xsi:type="dcterms:W3CDTF">2024-12-07T11:48:01Z</dcterms:modified>
</cp:coreProperties>
</file>