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30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نورك غمر حياتنا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نورك غمر حياتنا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كلامك يملأ أفواهنا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 الرب أشرق علينا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نخبر بأعمالك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روحك صار قوتنا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نارك تشعل قلوبنا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 الرب أشرق علينا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نخبر بأعمالك</a:t>
            </a:r>
          </a:p>
        </p:txBody>
      </p:sp>
    </p:spTree>
    <p:extLst>
      <p:ext uri="{BB962C8B-B14F-4D97-AF65-F5344CB8AC3E}">
        <p14:creationId xmlns:p14="http://schemas.microsoft.com/office/powerpoint/2010/main" val="65123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فتسير أمم في نورنا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وملوك في ضياء إشراقنا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مجد الرب أشرق علينا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نخبر بأعمالك</a:t>
            </a:r>
          </a:p>
        </p:txBody>
      </p:sp>
    </p:spTree>
    <p:extLst>
      <p:ext uri="{BB962C8B-B14F-4D97-AF65-F5344CB8AC3E}">
        <p14:creationId xmlns:p14="http://schemas.microsoft.com/office/powerpoint/2010/main" val="1488443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3720</TotalTime>
  <Words>42</Words>
  <Application>Microsoft Office PowerPoint</Application>
  <PresentationFormat>عرض على الشاشة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293</cp:revision>
  <dcterms:created xsi:type="dcterms:W3CDTF">2021-12-07T14:30:00Z</dcterms:created>
  <dcterms:modified xsi:type="dcterms:W3CDTF">2024-12-07T11:46:37Z</dcterms:modified>
</cp:coreProperties>
</file>