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56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نورك نور ليالينا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(نورك نور ليالينا                            ورضاك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كفاية علينا) 2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(من إيه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هنخاف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ننشدد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بهُتاف) 2          (طول ما انت ساكن فينا) 2</a:t>
            </a:r>
          </a:p>
          <a:p>
            <a:pPr algn="ctr" rtl="1"/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(مهما يكون في الطريق                 أشواك وحرب وضيق) 2</a:t>
            </a: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(أنظارنا لفوق نمشي على الشوك) 2     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(ولا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شئ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أبداً يؤذينا) 2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(نورك نور ليالينا                            ورضاك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كفاية علينا) 2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(من إيه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هنخاف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ننشدد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بهُتاف) 2          (طول ما انت ساكن فينا) 2</a:t>
            </a:r>
          </a:p>
          <a:p>
            <a:pPr algn="ctr" rtl="1"/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1184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(ومهما قالوا علينا                        ضامنين وعودك يا فادينا) 2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(ماسك بيمينا تدافع عنا) 2                  (ودا عمل روحك فينا) 2</a:t>
            </a:r>
          </a:p>
        </p:txBody>
      </p:sp>
    </p:spTree>
    <p:extLst>
      <p:ext uri="{BB962C8B-B14F-4D97-AF65-F5344CB8AC3E}">
        <p14:creationId xmlns:p14="http://schemas.microsoft.com/office/powerpoint/2010/main" val="2865577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(نورك نور ليالينا                            ورضاك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كفاية علينا) 2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(من إيه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هنخاف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ننشدد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بهُتاف) 2          (طول ما انت ساكن فينا) 2</a:t>
            </a:r>
          </a:p>
          <a:p>
            <a:pPr algn="ctr" rtl="1"/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662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(ما خلاص غربتنا هانت                ونهاية العالم بانت) 2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(ثواني قليلة نرى المدينة) 2               (نفرح وأنت ف وسطينا) 2</a:t>
            </a:r>
          </a:p>
        </p:txBody>
      </p:sp>
    </p:spTree>
    <p:extLst>
      <p:ext uri="{BB962C8B-B14F-4D97-AF65-F5344CB8AC3E}">
        <p14:creationId xmlns:p14="http://schemas.microsoft.com/office/powerpoint/2010/main" val="3635397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(نورك نور ليالينا                            ورضاك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كفاية علينا) 2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(من إيه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هنخاف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ننشدد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بهُتاف) 2          (طول ما انت ساكن فينا) 2</a:t>
            </a:r>
          </a:p>
          <a:p>
            <a:pPr algn="ctr" rtl="1"/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9420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3721</TotalTime>
  <Words>192</Words>
  <Application>Microsoft Office PowerPoint</Application>
  <PresentationFormat>عرض على الشاشة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293</cp:revision>
  <dcterms:created xsi:type="dcterms:W3CDTF">2021-12-07T14:30:00Z</dcterms:created>
  <dcterms:modified xsi:type="dcterms:W3CDTF">2024-12-07T11:45:25Z</dcterms:modified>
</cp:coreProperties>
</file>