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10" r:id="rId4"/>
    <p:sldId id="304" r:id="rId5"/>
    <p:sldId id="305" r:id="rId6"/>
    <p:sldId id="309" r:id="rId7"/>
    <p:sldId id="30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04"/>
            <p14:sldId id="305"/>
            <p14:sldId id="309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نيرك هين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نيرك هين حملك ده خفيف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للي ما يحاول تخفيفه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وصليـبـك ما أهـون حملـه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للي ما ينـقص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الآماته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وبيـحمل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بالصمت صليبـه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ويشارك قلبك جروحاته</a:t>
            </a:r>
          </a:p>
        </p:txBody>
      </p:sp>
    </p:spTree>
    <p:extLst>
      <p:ext uri="{BB962C8B-B14F-4D97-AF65-F5344CB8AC3E}">
        <p14:creationId xmlns:p14="http://schemas.microsoft.com/office/powerpoint/2010/main" val="1996274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وطريق الـمجد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بدايته الـموت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ونهايته راية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أمجاده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أدركت الآن أن الألم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 وهبته بحبك لحياتي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دي الكأس اللي امتزجت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فيها أفراح الـمجد بأناتي</a:t>
            </a:r>
          </a:p>
        </p:txBody>
      </p:sp>
    </p:spTree>
    <p:extLst>
      <p:ext uri="{BB962C8B-B14F-4D97-AF65-F5344CB8AC3E}">
        <p14:creationId xmlns:p14="http://schemas.microsoft.com/office/powerpoint/2010/main" val="65513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بأقبلها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وساجد قدامك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بالشكر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ودايس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على ذاتي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حاسب عارك ده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غنايا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واشواكك في جبيني سماتي</a:t>
            </a:r>
          </a:p>
        </p:txBody>
      </p:sp>
    </p:spTree>
    <p:extLst>
      <p:ext uri="{BB962C8B-B14F-4D97-AF65-F5344CB8AC3E}">
        <p14:creationId xmlns:p14="http://schemas.microsoft.com/office/powerpoint/2010/main" val="414474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وطريق الـمجد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بدايته الـموت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ونهايته راية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أمجاده</a:t>
            </a:r>
          </a:p>
        </p:txBody>
      </p:sp>
    </p:spTree>
    <p:extLst>
      <p:ext uri="{BB962C8B-B14F-4D97-AF65-F5344CB8AC3E}">
        <p14:creationId xmlns:p14="http://schemas.microsoft.com/office/powerpoint/2010/main" val="1906453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3722</TotalTime>
  <Words>81</Words>
  <Application>Microsoft Office PowerPoint</Application>
  <PresentationFormat>عرض على الشاشة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293</cp:revision>
  <dcterms:created xsi:type="dcterms:W3CDTF">2021-12-07T14:30:00Z</dcterms:created>
  <dcterms:modified xsi:type="dcterms:W3CDTF">2024-12-07T11:37:00Z</dcterms:modified>
</cp:coreProperties>
</file>