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ها أنا أرسل بشرى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أنا أرسل بشرى لجميع الناس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خيرا إن قضى الرحمن أمرا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(ما لأمر الله رد)2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إنني أرسل آية للذي يبغي هداية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له اللغز هواية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(تحبل العذراء بعد)2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</a:t>
            </a:r>
            <a:r>
              <a:rPr lang="en-US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: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endParaRPr lang="en-US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عرشه دوماً يدوم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بالعدل يقوم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رضى الله يروم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فإلى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الإبن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ليعدو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للسلم أمير وعجيب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ومشير إنه الله القدير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(كونه ليس يحد)2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أرسل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الإبن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إليكم معه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أبقى لديكم بره يأتي عليكم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(والخطايا لا تعد)2</a:t>
            </a:r>
          </a:p>
        </p:txBody>
      </p:sp>
    </p:spTree>
    <p:extLst>
      <p:ext uri="{BB962C8B-B14F-4D97-AF65-F5344CB8AC3E}">
        <p14:creationId xmlns:p14="http://schemas.microsoft.com/office/powerpoint/2010/main" val="1408848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</a:t>
            </a:r>
            <a:r>
              <a:rPr lang="en-US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: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endParaRPr lang="en-US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عرشه دوماً يدوم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بالعدل يقوم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رضى الله يروم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فإلى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الإبن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ليعدو</a:t>
            </a:r>
          </a:p>
        </p:txBody>
      </p:sp>
    </p:spTree>
    <p:extLst>
      <p:ext uri="{BB962C8B-B14F-4D97-AF65-F5344CB8AC3E}">
        <p14:creationId xmlns:p14="http://schemas.microsoft.com/office/powerpoint/2010/main" val="1146529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معكم يقطع عهدا يضمن الغفران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جدا كرم الله تبدى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(فلذا لله مجد)2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يأخذ الحزن بعيداً يبدل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الأطراح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عيداً يجعل العمر جديدا 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(وهو بالروح يجد)2</a:t>
            </a:r>
          </a:p>
        </p:txBody>
      </p:sp>
    </p:spTree>
    <p:extLst>
      <p:ext uri="{BB962C8B-B14F-4D97-AF65-F5344CB8AC3E}">
        <p14:creationId xmlns:p14="http://schemas.microsoft.com/office/powerpoint/2010/main" val="359930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</a:t>
            </a:r>
            <a:r>
              <a:rPr lang="en-US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: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endParaRPr lang="en-US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عرشه دوماً يدوم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بالعدل يقوم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رضى الله يروم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فإلى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الإبن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ليعدو</a:t>
            </a:r>
          </a:p>
        </p:txBody>
      </p:sp>
    </p:spTree>
    <p:extLst>
      <p:ext uri="{BB962C8B-B14F-4D97-AF65-F5344CB8AC3E}">
        <p14:creationId xmlns:p14="http://schemas.microsoft.com/office/powerpoint/2010/main" val="2993592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3724</TotalTime>
  <Words>150</Words>
  <Application>Microsoft Office PowerPoint</Application>
  <PresentationFormat>عرض على الشاشة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294</cp:revision>
  <dcterms:created xsi:type="dcterms:W3CDTF">2021-12-07T14:30:00Z</dcterms:created>
  <dcterms:modified xsi:type="dcterms:W3CDTF">2024-12-07T11:29:44Z</dcterms:modified>
</cp:coreProperties>
</file>