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4" r:id="rId4"/>
    <p:sldId id="305" r:id="rId5"/>
    <p:sldId id="310" r:id="rId6"/>
    <p:sldId id="307" r:id="rId7"/>
    <p:sldId id="311" r:id="rId8"/>
    <p:sldId id="309" r:id="rId9"/>
    <p:sldId id="31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10"/>
            <p14:sldId id="307"/>
            <p14:sldId id="311"/>
            <p14:sldId id="309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ها يسوع الباب دوماً يقرع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 يسوع الباب دوما يقرع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واليك بالدخول يضرع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فافتح الباب والا يرجع عنك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فافتح ليسوع عاجلا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(عاجلا عاجلا) 2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اغنم الوقت الوحيد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المعطى لـــــــك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قلبك افتح ليسوع عاجلا</a:t>
            </a: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 صوت الرب يدعو للسلام فرصة كم تستحق الاغتنام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يسرع الوقت ويمضي كالغمام خاطئا لب نداه عاجلا</a:t>
            </a:r>
          </a:p>
        </p:txBody>
      </p:sp>
    </p:spTree>
    <p:extLst>
      <p:ext uri="{BB962C8B-B14F-4D97-AF65-F5344CB8AC3E}">
        <p14:creationId xmlns:p14="http://schemas.microsoft.com/office/powerpoint/2010/main" val="3990713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(عاجلا عاجلا) 2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اغنم الوقت الوحيد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المعطى لـــــــك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قلبك افتح ليسوع عاجلا</a:t>
            </a:r>
          </a:p>
        </p:txBody>
      </p:sp>
    </p:spTree>
    <p:extLst>
      <p:ext uri="{BB962C8B-B14F-4D97-AF65-F5344CB8AC3E}">
        <p14:creationId xmlns:p14="http://schemas.microsoft.com/office/powerpoint/2010/main" val="431312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افتح الباب الى الفادي المسيح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اذ دما الفادي دواء للجريح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وعلى صدر المحب تستريح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فلذا افتح ليسوع عاجلا</a:t>
            </a:r>
          </a:p>
        </p:txBody>
      </p:sp>
    </p:spTree>
    <p:extLst>
      <p:ext uri="{BB962C8B-B14F-4D97-AF65-F5344CB8AC3E}">
        <p14:creationId xmlns:p14="http://schemas.microsoft.com/office/powerpoint/2010/main" val="1864140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(عاجلا عاجلا) 2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اغنم الوقت الوحيد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المعطى لـــــــك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قلبك افتح ليسوع عاجلا</a:t>
            </a:r>
          </a:p>
        </p:txBody>
      </p:sp>
    </p:spTree>
    <p:extLst>
      <p:ext uri="{BB962C8B-B14F-4D97-AF65-F5344CB8AC3E}">
        <p14:creationId xmlns:p14="http://schemas.microsoft.com/office/powerpoint/2010/main" val="2406755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ستكون الدهر معه للابد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ديار زانها الرب الصمد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حيث لا حزن ولا اي كمد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فافتح القلب واسرع عاجلا</a:t>
            </a:r>
          </a:p>
        </p:txBody>
      </p:sp>
    </p:spTree>
    <p:extLst>
      <p:ext uri="{BB962C8B-B14F-4D97-AF65-F5344CB8AC3E}">
        <p14:creationId xmlns:p14="http://schemas.microsoft.com/office/powerpoint/2010/main" val="807860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(عاجلا عاجلا) 2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اغنم الوقت الوحيد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المعطى لـــــــك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قلبك افتح ليسوع عاجلا</a:t>
            </a:r>
          </a:p>
        </p:txBody>
      </p:sp>
    </p:spTree>
    <p:extLst>
      <p:ext uri="{BB962C8B-B14F-4D97-AF65-F5344CB8AC3E}">
        <p14:creationId xmlns:p14="http://schemas.microsoft.com/office/powerpoint/2010/main" val="377371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3724</TotalTime>
  <Words>145</Words>
  <Application>Microsoft Office PowerPoint</Application>
  <PresentationFormat>عرض على الشاشة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294</cp:revision>
  <dcterms:created xsi:type="dcterms:W3CDTF">2021-12-07T14:30:00Z</dcterms:created>
  <dcterms:modified xsi:type="dcterms:W3CDTF">2024-12-07T11:19:48Z</dcterms:modified>
</cp:coreProperties>
</file>