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04" r:id="rId3"/>
    <p:sldId id="303" r:id="rId4"/>
    <p:sldId id="309" r:id="rId5"/>
    <p:sldId id="306" r:id="rId6"/>
    <p:sldId id="310" r:id="rId7"/>
    <p:sldId id="308" r:id="rId8"/>
    <p:sldId id="311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3"/>
            <p14:sldId id="309"/>
            <p14:sldId id="306"/>
            <p14:sldId id="310"/>
            <p14:sldId id="308"/>
            <p14:sldId id="31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1" d="100"/>
          <a:sy n="51" d="100"/>
        </p:scale>
        <p:origin x="60" y="7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ها رنم ليك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وهافرح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بيك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هارنم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ليك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وهافرح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بيك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عزي بيك أنا فخري بيك)2</a:t>
            </a:r>
          </a:p>
        </p:txBody>
      </p:sp>
    </p:spTree>
    <p:extLst>
      <p:ext uri="{BB962C8B-B14F-4D97-AF65-F5344CB8AC3E}">
        <p14:creationId xmlns:p14="http://schemas.microsoft.com/office/powerpoint/2010/main" val="651239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ياللي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في سماك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بنتظرلي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وأنا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مستهلش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تسمعني)2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(عنيك سهرانه عليا)2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وإيدك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ماسكه في ايديا)2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هارنم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ليك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وهافرح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بيك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عزي بيك أنا فخري بيك)2</a:t>
            </a:r>
          </a:p>
        </p:txBody>
      </p:sp>
    </p:spTree>
    <p:extLst>
      <p:ext uri="{BB962C8B-B14F-4D97-AF65-F5344CB8AC3E}">
        <p14:creationId xmlns:p14="http://schemas.microsoft.com/office/powerpoint/2010/main" val="993974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ياللي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في مرضى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بتشفيني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وفي حزني انت تعزيني)2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(حتي في ضعفي تقويني)2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(ساعدني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أعيشلك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يا حاميني)2</a:t>
            </a:r>
          </a:p>
        </p:txBody>
      </p:sp>
    </p:spTree>
    <p:extLst>
      <p:ext uri="{BB962C8B-B14F-4D97-AF65-F5344CB8AC3E}">
        <p14:creationId xmlns:p14="http://schemas.microsoft.com/office/powerpoint/2010/main" val="2458200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هارنم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ليك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وهافرح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بيك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عزي بيك أنا فخري بيك)2</a:t>
            </a:r>
          </a:p>
        </p:txBody>
      </p:sp>
    </p:spTree>
    <p:extLst>
      <p:ext uri="{BB962C8B-B14F-4D97-AF65-F5344CB8AC3E}">
        <p14:creationId xmlns:p14="http://schemas.microsoft.com/office/powerpoint/2010/main" val="1582720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(أنا بشكرك يا فاديا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على نعمتك وغناك ليا)2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(ميراثي انت ضامن ليا)2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(واكليلي معاك في الأبدية)2</a:t>
            </a:r>
          </a:p>
        </p:txBody>
      </p:sp>
    </p:spTree>
    <p:extLst>
      <p:ext uri="{BB962C8B-B14F-4D97-AF65-F5344CB8AC3E}">
        <p14:creationId xmlns:p14="http://schemas.microsoft.com/office/powerpoint/2010/main" val="3602054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هارنم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ليك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وهافرح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بيك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عزي بيك أنا فخري بيك)2</a:t>
            </a:r>
          </a:p>
        </p:txBody>
      </p:sp>
    </p:spTree>
    <p:extLst>
      <p:ext uri="{BB962C8B-B14F-4D97-AF65-F5344CB8AC3E}">
        <p14:creationId xmlns:p14="http://schemas.microsoft.com/office/powerpoint/2010/main" val="506765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3727</TotalTime>
  <Words>142</Words>
  <Application>Microsoft Office PowerPoint</Application>
  <PresentationFormat>عرض على الشاشة (4:3)</PresentationFormat>
  <Paragraphs>29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294</cp:revision>
  <dcterms:created xsi:type="dcterms:W3CDTF">2021-12-07T14:30:00Z</dcterms:created>
  <dcterms:modified xsi:type="dcterms:W3CDTF">2024-12-05T12:21:57Z</dcterms:modified>
</cp:coreProperties>
</file>