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1" d="100"/>
          <a:sy n="51" d="100"/>
        </p:scale>
        <p:origin x="60" y="7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هاقولها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مرة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هاقولها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مرة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وأعلن بها إيماني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الحاجة إلي واحد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مش حد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القلب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بيهواه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يمكن ينساه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في حد أبداً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يسكن فيه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بحُبُه قلبي اتأثر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وقرر بعد ما فكر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الحاجة إلي واحد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إلي واحد مش أكتر</a:t>
            </a:r>
          </a:p>
        </p:txBody>
      </p:sp>
    </p:spTree>
    <p:extLst>
      <p:ext uri="{BB962C8B-B14F-4D97-AF65-F5344CB8AC3E}">
        <p14:creationId xmlns:p14="http://schemas.microsoft.com/office/powerpoint/2010/main" val="3232595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القلب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بيهواه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يمكن ينساه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في حد أبداً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يسكن فيه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15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قفلت عيني وقلبي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عن كل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بيغريني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الحاجة إلي واحد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بيغنيني</a:t>
            </a:r>
            <a:br>
              <a:rPr lang="ar-EG" sz="66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04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القلب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بيهواه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يمكن ينساه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في حد أبداً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يسكن فيه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78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بيضمن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لي النجاة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ويطهرني بدماه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الحاجة إلي واحد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 حمل الله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564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القلب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بيهواه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يمكن ينساه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في حد أبداً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يسكن فيه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وياه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15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3725</TotalTime>
  <Words>122</Words>
  <Application>Microsoft Office PowerPoint</Application>
  <PresentationFormat>عرض على الشاشة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295</cp:revision>
  <dcterms:created xsi:type="dcterms:W3CDTF">2021-12-07T14:30:00Z</dcterms:created>
  <dcterms:modified xsi:type="dcterms:W3CDTF">2024-12-05T12:13:28Z</dcterms:modified>
</cp:coreProperties>
</file>