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4" r:id="rId3"/>
    <p:sldId id="303" r:id="rId4"/>
    <p:sldId id="311" r:id="rId5"/>
    <p:sldId id="306" r:id="rId6"/>
    <p:sldId id="312" r:id="rId7"/>
    <p:sldId id="308" r:id="rId8"/>
    <p:sldId id="313" r:id="rId9"/>
    <p:sldId id="310" r:id="rId10"/>
    <p:sldId id="31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1"/>
            <p14:sldId id="306"/>
            <p14:sldId id="312"/>
            <p14:sldId id="308"/>
            <p14:sldId id="313"/>
            <p14:sldId id="310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2" d="100"/>
          <a:sy n="72" d="100"/>
        </p:scale>
        <p:origin x="56" y="1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هانت يا حبايب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هانت يا حبايب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ونروح بيت الآب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الحبيب يأخذنا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معه على السحاب 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تشدو الحيل يا اخوه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المرسى قريب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أيام وتعدي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ونشوفه بمجد قريب 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هانت يا حبايب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ونروح بيت الآب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الحبيب يأخذنا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معه على السحاب </a:t>
            </a:r>
          </a:p>
        </p:txBody>
      </p:sp>
    </p:spTree>
    <p:extLst>
      <p:ext uri="{BB962C8B-B14F-4D97-AF65-F5344CB8AC3E}">
        <p14:creationId xmlns:p14="http://schemas.microsoft.com/office/powerpoint/2010/main" val="4275299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استيقظي يا كنيسة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قومي بفرح ودفوف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خلاص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يوم تتوجك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قرب والكل يشوف 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93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هانت يا حبايب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ونروح بيت الآب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الحبيب يأخذنا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معه على السحاب </a:t>
            </a:r>
          </a:p>
        </p:txBody>
      </p:sp>
    </p:spTree>
    <p:extLst>
      <p:ext uri="{BB962C8B-B14F-4D97-AF65-F5344CB8AC3E}">
        <p14:creationId xmlns:p14="http://schemas.microsoft.com/office/powerpoint/2010/main" val="2753472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rtl="1"/>
            <a:r>
              <a:rPr lang="ar-EG" altLang="en-US" sz="6600" b="1" dirty="0"/>
              <a:t>شدد أخوك وقوله </a:t>
            </a:r>
          </a:p>
          <a:p>
            <a:pPr rtl="1"/>
            <a:r>
              <a:rPr lang="ar-EG" altLang="en-US" sz="6600" b="1" dirty="0"/>
              <a:t>ما لناش فيها مكان </a:t>
            </a:r>
          </a:p>
          <a:p>
            <a:pPr rtl="1"/>
            <a:r>
              <a:rPr lang="ar-EG" altLang="en-US" sz="6600" b="1" dirty="0" err="1"/>
              <a:t>هايعدي</a:t>
            </a:r>
            <a:r>
              <a:rPr lang="ar-EG" altLang="en-US" sz="6600" b="1" dirty="0"/>
              <a:t> الليل وذله</a:t>
            </a:r>
          </a:p>
          <a:p>
            <a:pPr rtl="1"/>
            <a:r>
              <a:rPr lang="ar-EG" altLang="en-US" sz="6600" b="1" dirty="0"/>
              <a:t> وتلبس أحلى تيجان </a:t>
            </a:r>
            <a:endParaRPr lang="en-US" altLang="en-US" sz="6600" b="1" dirty="0"/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939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هانت يا حبايب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ونروح بيت الآب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الحبيب يأخذنا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معه على السحاب </a:t>
            </a:r>
          </a:p>
        </p:txBody>
      </p:sp>
    </p:spTree>
    <p:extLst>
      <p:ext uri="{BB962C8B-B14F-4D97-AF65-F5344CB8AC3E}">
        <p14:creationId xmlns:p14="http://schemas.microsoft.com/office/powerpoint/2010/main" val="180587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rtl="1"/>
            <a:r>
              <a:rPr lang="ar-EG" altLang="en-US" sz="6600" b="1" dirty="0" err="1"/>
              <a:t>هايمسح</a:t>
            </a:r>
            <a:r>
              <a:rPr lang="ar-EG" altLang="en-US" sz="6600" b="1" dirty="0"/>
              <a:t> كل دمعة </a:t>
            </a:r>
          </a:p>
          <a:p>
            <a:pPr rtl="1"/>
            <a:r>
              <a:rPr lang="ar-EG" altLang="en-US" sz="6600" b="1" dirty="0"/>
              <a:t>من عيونا </a:t>
            </a:r>
            <a:r>
              <a:rPr lang="ar-EG" altLang="en-US" sz="6600" b="1" dirty="0" err="1"/>
              <a:t>بإيديه</a:t>
            </a:r>
            <a:r>
              <a:rPr lang="ar-EG" altLang="en-US" sz="6600" b="1" dirty="0"/>
              <a:t> </a:t>
            </a:r>
          </a:p>
          <a:p>
            <a:pPr rtl="1"/>
            <a:r>
              <a:rPr lang="ar-EG" altLang="en-US" sz="6600" b="1" dirty="0"/>
              <a:t>مشهد عظيم وروعة</a:t>
            </a:r>
          </a:p>
          <a:p>
            <a:pPr rtl="1"/>
            <a:r>
              <a:rPr lang="ar-EG" altLang="en-US" sz="6600" b="1" dirty="0"/>
              <a:t> </a:t>
            </a:r>
            <a:r>
              <a:rPr lang="ar-EG" altLang="en-US" sz="6600" b="1" dirty="0" err="1"/>
              <a:t>يالمجد</a:t>
            </a:r>
            <a:r>
              <a:rPr lang="ar-EG" altLang="en-US" sz="6600" b="1" dirty="0"/>
              <a:t> اللي أحنا فيه </a:t>
            </a:r>
          </a:p>
          <a:p>
            <a:pPr rtl="1"/>
            <a:r>
              <a:rPr lang="ar-EG" altLang="en-US" sz="6600" b="1" dirty="0"/>
              <a:t> </a:t>
            </a:r>
            <a:endParaRPr lang="en-US" altLang="en-US" sz="6600" b="1" dirty="0"/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742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هانت يا حبايب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ونروح بيت الآب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الحبيب يأخذنا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معه على السحاب </a:t>
            </a:r>
          </a:p>
        </p:txBody>
      </p:sp>
    </p:spTree>
    <p:extLst>
      <p:ext uri="{BB962C8B-B14F-4D97-AF65-F5344CB8AC3E}">
        <p14:creationId xmlns:p14="http://schemas.microsoft.com/office/powerpoint/2010/main" val="3887598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3731</TotalTime>
  <Words>138</Words>
  <Application>Microsoft Office PowerPoint</Application>
  <PresentationFormat>عرض على الشاشة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297</cp:revision>
  <dcterms:created xsi:type="dcterms:W3CDTF">2021-12-07T14:30:00Z</dcterms:created>
  <dcterms:modified xsi:type="dcterms:W3CDTF">2024-12-05T12:03:08Z</dcterms:modified>
</cp:coreProperties>
</file>