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04" r:id="rId3"/>
    <p:sldId id="303" r:id="rId4"/>
    <p:sldId id="310" r:id="rId5"/>
    <p:sldId id="311" r:id="rId6"/>
    <p:sldId id="312" r:id="rId7"/>
    <p:sldId id="313" r:id="rId8"/>
    <p:sldId id="314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3"/>
            <p14:sldId id="310"/>
            <p14:sldId id="311"/>
            <p14:sldId id="312"/>
            <p14:sldId id="313"/>
            <p14:sldId id="31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72" d="100"/>
          <a:sy n="72" d="100"/>
        </p:scale>
        <p:origin x="56" y="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هتقدم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وأنا مش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خايف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هاتقدم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وانا مش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خايف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ضعفي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وم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المجهول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طول مانا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شايفك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شايف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بالنعمة أنا مقبول )2</a:t>
            </a:r>
          </a:p>
          <a:p>
            <a:pPr algn="ctr" rtl="1"/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239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 دي محبتي اللي 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يتتغير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وحبك الكبير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ودمك اللي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بيطهر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قلبي و الضمير )2</a:t>
            </a:r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وإيدك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اللي تسند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وروحك اللي يرشد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(وصوتك اللي يفرد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شراعي في المسير)2</a:t>
            </a:r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5291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هاتقدم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وانا مش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خايف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ضعفي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وم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المجهول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طول مانا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شايفك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شايف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بالنعمة أنا مقبول )2</a:t>
            </a:r>
          </a:p>
          <a:p>
            <a:pPr algn="ctr" rtl="1"/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0579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 وبنورك قلبي يشوف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النور ويعيش جواه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ويشوف قلبك عطوف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على جهل بكل مداه )2</a:t>
            </a:r>
          </a:p>
        </p:txBody>
      </p:sp>
    </p:spTree>
    <p:extLst>
      <p:ext uri="{BB962C8B-B14F-4D97-AF65-F5344CB8AC3E}">
        <p14:creationId xmlns:p14="http://schemas.microsoft.com/office/powerpoint/2010/main" val="1208656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وصرت لي راعي 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تأخدني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في المراعي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 تردني في ضياعي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لراحة المياه )2</a:t>
            </a:r>
          </a:p>
          <a:p>
            <a:pPr algn="ctr" rtl="1"/>
            <a:endParaRPr lang="ar-EG" sz="6600" b="1" i="0" dirty="0" err="1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2575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هاتقدم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وانا مش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خايف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ضعفي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وم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المجهول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طول مانا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شايفك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شايف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بالنعمة أنا مقبول )2</a:t>
            </a:r>
          </a:p>
          <a:p>
            <a:pPr algn="ctr" rtl="1"/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4070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3724</TotalTime>
  <Words>129</Words>
  <Application>Microsoft Office PowerPoint</Application>
  <PresentationFormat>عرض على الشاشة (4:3)</PresentationFormat>
  <Paragraphs>35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294</cp:revision>
  <dcterms:created xsi:type="dcterms:W3CDTF">2021-12-07T14:30:00Z</dcterms:created>
  <dcterms:modified xsi:type="dcterms:W3CDTF">2024-12-05T09:24:35Z</dcterms:modified>
</cp:coreProperties>
</file>