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6" r:id="rId4"/>
    <p:sldId id="307" r:id="rId5"/>
    <p:sldId id="308" r:id="rId6"/>
    <p:sldId id="309" r:id="rId7"/>
    <p:sldId id="31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6"/>
            <p14:sldId id="307"/>
            <p14:sldId id="308"/>
            <p14:sldId id="309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72" d="100"/>
          <a:sy n="72" d="100"/>
        </p:scale>
        <p:origin x="56" y="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هتكلم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عن صفات يسوع الحلوة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هاتكلم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عن صفات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يسوع الحلوة) 3</a:t>
            </a:r>
          </a:p>
          <a:p>
            <a:pPr algn="ctr" rtl="1"/>
            <a:endParaRPr lang="ar-EG" sz="8000" b="1" i="0" dirty="0" err="1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8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هاسبح</a:t>
            </a:r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دايماً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حبيبي يسوع</a:t>
            </a:r>
          </a:p>
          <a:p>
            <a:pPr algn="ctr" rtl="1"/>
            <a:endParaRPr lang="ar-EG" sz="8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200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هاشكر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ربي على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الحاجات الحلوة ) 3</a:t>
            </a:r>
          </a:p>
        </p:txBody>
      </p:sp>
    </p:spTree>
    <p:extLst>
      <p:ext uri="{BB962C8B-B14F-4D97-AF65-F5344CB8AC3E}">
        <p14:creationId xmlns:p14="http://schemas.microsoft.com/office/powerpoint/2010/main" val="341580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8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هاسبح</a:t>
            </a:r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دايماً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حبيبي يسوع</a:t>
            </a:r>
          </a:p>
          <a:p>
            <a:pPr algn="ctr" rtl="1"/>
            <a:endParaRPr lang="ar-EG" sz="8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032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هامدح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ربي يسوع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قدام أصحابي) 3</a:t>
            </a:r>
          </a:p>
        </p:txBody>
      </p:sp>
    </p:spTree>
    <p:extLst>
      <p:ext uri="{BB962C8B-B14F-4D97-AF65-F5344CB8AC3E}">
        <p14:creationId xmlns:p14="http://schemas.microsoft.com/office/powerpoint/2010/main" val="4182506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88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هاسبح</a:t>
            </a:r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دايماً </a:t>
            </a:r>
          </a:p>
          <a:p>
            <a:pPr algn="ctr" rtl="1"/>
            <a:r>
              <a:rPr lang="ar-EG" sz="8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ربي حبيبي يسوع</a:t>
            </a:r>
          </a:p>
          <a:p>
            <a:pPr algn="ctr" rtl="1"/>
            <a:endParaRPr lang="ar-EG" sz="8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3570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3743</TotalTime>
  <Words>55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296</cp:revision>
  <dcterms:created xsi:type="dcterms:W3CDTF">2021-12-07T14:30:00Z</dcterms:created>
  <dcterms:modified xsi:type="dcterms:W3CDTF">2024-12-05T09:22:26Z</dcterms:modified>
</cp:coreProperties>
</file>