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4" r:id="rId4"/>
    <p:sldId id="305" r:id="rId5"/>
    <p:sldId id="30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47" d="100"/>
          <a:sy n="47" d="100"/>
        </p:scale>
        <p:origin x="64" y="6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هذا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هذا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يوم فيه تطلق شعبك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هذا يوم فيه تطلق شعبك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كل ضعف  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كل ضيق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فهذا هو وعدك 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 تدعونا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بإسم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جديد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إيل شداي يهدم الأسوار</a:t>
            </a:r>
            <a:b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8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أدوناي</a:t>
            </a: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يشعلنا نار</a:t>
            </a:r>
            <a:b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b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endParaRPr lang="ar-EG" sz="8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8413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إلهى أسد يهوذا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حطمت كبر الأعداء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محوت كل خزي 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أرعــدت من السمـاء</a:t>
            </a:r>
          </a:p>
        </p:txBody>
      </p:sp>
    </p:spTree>
    <p:extLst>
      <p:ext uri="{BB962C8B-B14F-4D97-AF65-F5344CB8AC3E}">
        <p14:creationId xmlns:p14="http://schemas.microsoft.com/office/powerpoint/2010/main" val="980364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إيل شداي يهدم الأسوار</a:t>
            </a:r>
            <a:b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8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أدوناي</a:t>
            </a: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يشعلنا نار</a:t>
            </a:r>
            <a:b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b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endParaRPr lang="ar-EG" sz="8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130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3734</TotalTime>
  <Words>68</Words>
  <Application>Microsoft Office PowerPoint</Application>
  <PresentationFormat>عرض على الشاشة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298</cp:revision>
  <dcterms:created xsi:type="dcterms:W3CDTF">2021-12-07T14:30:00Z</dcterms:created>
  <dcterms:modified xsi:type="dcterms:W3CDTF">2024-12-05T08:56:02Z</dcterms:modified>
</cp:coreProperties>
</file>