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2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هل تحبني ؟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 تحبني؟ هل تحبني؟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اتبعني. اتبعني. اتبعني مسرعاً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إذ عرفتك .. ها دعوتك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اتبعني. اتبعني. اتبعني مسرعاً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اتبعني أنتَ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إذ أنا دعوتكَ باسمكَ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اتبعني أنتَ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انني اريدُ منكَ قلبكَ</a:t>
            </a:r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413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اتبعني في المحبةِ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البذلِ والتضحيةِ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عيشةِ القداسةِ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خدمةِ الكنيسةِ</a:t>
            </a:r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043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اتبعُ حبيبي حاملاً صليبي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فهو موضوع اهتمامي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وهو نصيبي</a:t>
            </a: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17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3733</TotalTime>
  <Words>63</Words>
  <Application>Microsoft Office PowerPoint</Application>
  <PresentationFormat>عرض على الشاشة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298</cp:revision>
  <dcterms:created xsi:type="dcterms:W3CDTF">2021-12-07T14:30:00Z</dcterms:created>
  <dcterms:modified xsi:type="dcterms:W3CDTF">2024-12-05T08:44:50Z</dcterms:modified>
</cp:coreProperties>
</file>