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8" r:id="rId6"/>
    <p:sldId id="307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8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هل تعبت جداً دونما معين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 تعبت جداً دونما معين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 لقيت صداً يا أخي الأمين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فأصطبر قليلاً ربنا يفهم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وعدوه قد قال انه  يعلم</a:t>
            </a: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ربنا يعلم إنه المسيح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فأسمع النداء حتى تستريح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دعك مما أقبل بهجةً أو غم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ثق ووعده أقبل ربنا يعلم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يرفع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المعاثر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على الطريق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وهو معك سائر إنه الرفيق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يعلم المصاعب لا تراع الهم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وانس ذي المتاعب ربنا يعلم</a:t>
            </a:r>
          </a:p>
        </p:txBody>
      </p:sp>
    </p:spTree>
    <p:extLst>
      <p:ext uri="{BB962C8B-B14F-4D97-AF65-F5344CB8AC3E}">
        <p14:creationId xmlns:p14="http://schemas.microsoft.com/office/powerpoint/2010/main" val="3226065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ربنا يعلم إنه المسيح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فأسمع النداء حتى تستريح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دعك مما أقبل بهجةً أو غم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ثق ووعده أقبل ربنا يعلم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33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لظى التجارب قادر شديد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وثم في النوائب حارس اكيد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حيثما يقودك سر ولا تندم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ما يزاد ربنا يعلم</a:t>
            </a:r>
          </a:p>
        </p:txBody>
      </p:sp>
    </p:spTree>
    <p:extLst>
      <p:ext uri="{BB962C8B-B14F-4D97-AF65-F5344CB8AC3E}">
        <p14:creationId xmlns:p14="http://schemas.microsoft.com/office/powerpoint/2010/main" val="283988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ربنا يعلم إنه المسيح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فأسمع النداء حتى تستريح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دعك مما أقبل بهجةً أو غم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ثق ووعده أقبل ربنا يعلم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81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3735</TotalTime>
  <Words>134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2024-12-04T10:56:04Z</dcterms:modified>
</cp:coreProperties>
</file>