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304" r:id="rId3"/>
    <p:sldId id="303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effectLst/>
                <a:latin typeface="Helvetica" panose="020B0604020202020204" pitchFamily="34" charset="0"/>
              </a:rPr>
              <a:t>هللوا </a:t>
            </a:r>
            <a:r>
              <a:rPr lang="ar-EG" sz="7200" b="1" i="0" dirty="0" err="1">
                <a:effectLst/>
                <a:latin typeface="Helvetica" panose="020B0604020202020204" pitchFamily="34" charset="0"/>
              </a:rPr>
              <a:t>هللوا</a:t>
            </a:r>
            <a:r>
              <a:rPr lang="ar-EG" sz="7200" b="1" i="0" dirty="0">
                <a:effectLst/>
                <a:latin typeface="Helvetica" panose="020B0604020202020204" pitchFamily="34" charset="0"/>
              </a:rPr>
              <a:t> </a:t>
            </a:r>
            <a:r>
              <a:rPr lang="ar-EG" sz="7200" b="1" i="0" dirty="0" err="1">
                <a:effectLst/>
                <a:latin typeface="Helvetica" panose="020B0604020202020204" pitchFamily="34" charset="0"/>
              </a:rPr>
              <a:t>هللوا</a:t>
            </a:r>
            <a:r>
              <a:rPr lang="ar-EG" sz="7200" b="1" i="0" dirty="0">
                <a:effectLst/>
                <a:latin typeface="Helvetica" panose="020B0604020202020204" pitchFamily="34" charset="0"/>
              </a:rPr>
              <a:t> </a:t>
            </a:r>
            <a:r>
              <a:rPr lang="ar-EG" sz="7200" b="1" i="0" dirty="0" err="1">
                <a:effectLst/>
                <a:latin typeface="Helvetica" panose="020B0604020202020204" pitchFamily="34" charset="0"/>
              </a:rPr>
              <a:t>هليلويا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...هللوا</a:t>
            </a:r>
          </a:p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هللوا...</a:t>
            </a:r>
            <a:r>
              <a:rPr lang="ar-EG" sz="9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9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نور العالم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الراعي الصالح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هو الكرمة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خبز الحياة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هو الباب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هو الطريق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هو الحق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هو الحياة</a:t>
            </a:r>
          </a:p>
        </p:txBody>
      </p:sp>
    </p:spTree>
    <p:extLst>
      <p:ext uri="{BB962C8B-B14F-4D97-AF65-F5344CB8AC3E}">
        <p14:creationId xmlns:p14="http://schemas.microsoft.com/office/powerpoint/2010/main" val="23238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...هللوا</a:t>
            </a:r>
          </a:p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هللوا...</a:t>
            </a:r>
            <a:r>
              <a:rPr lang="ar-EG" sz="9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9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888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لهيب نار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عرش النعمة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عرش العظمة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في السماء</a:t>
            </a:r>
          </a:p>
        </p:txBody>
      </p:sp>
    </p:spTree>
    <p:extLst>
      <p:ext uri="{BB962C8B-B14F-4D97-AF65-F5344CB8AC3E}">
        <p14:creationId xmlns:p14="http://schemas.microsoft.com/office/powerpoint/2010/main" val="201721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في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الأعالي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منذ القدم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إلي الأبد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عرشك ربي يسوع</a:t>
            </a:r>
          </a:p>
        </p:txBody>
      </p:sp>
    </p:spTree>
    <p:extLst>
      <p:ext uri="{BB962C8B-B14F-4D97-AF65-F5344CB8AC3E}">
        <p14:creationId xmlns:p14="http://schemas.microsoft.com/office/powerpoint/2010/main" val="369520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...هللوا</a:t>
            </a:r>
          </a:p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هللوا...</a:t>
            </a:r>
            <a:r>
              <a:rPr lang="ar-EG" sz="9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9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خلاصي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رحمتي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بري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عزائي</a:t>
            </a:r>
          </a:p>
        </p:txBody>
      </p:sp>
    </p:spTree>
    <p:extLst>
      <p:ext uri="{BB962C8B-B14F-4D97-AF65-F5344CB8AC3E}">
        <p14:creationId xmlns:p14="http://schemas.microsoft.com/office/powerpoint/2010/main" val="1505499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رجائي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المجد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إله قوتي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ربي يسوع</a:t>
            </a:r>
          </a:p>
        </p:txBody>
      </p:sp>
    </p:spTree>
    <p:extLst>
      <p:ext uri="{BB962C8B-B14F-4D97-AF65-F5344CB8AC3E}">
        <p14:creationId xmlns:p14="http://schemas.microsoft.com/office/powerpoint/2010/main" val="4088733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...هللوا</a:t>
            </a:r>
          </a:p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هللوا...</a:t>
            </a:r>
            <a:r>
              <a:rPr lang="ar-EG" sz="9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9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8686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أنت فرحي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فرحك هو قوتي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قوتك هي عزي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عزك تاج الحياة</a:t>
            </a:r>
          </a:p>
        </p:txBody>
      </p:sp>
    </p:spTree>
    <p:extLst>
      <p:ext uri="{BB962C8B-B14F-4D97-AF65-F5344CB8AC3E}">
        <p14:creationId xmlns:p14="http://schemas.microsoft.com/office/powerpoint/2010/main" val="3200404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أنت صخرتي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صخرك هو ستري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سترك هو بري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برك هبة الحياة</a:t>
            </a:r>
          </a:p>
        </p:txBody>
      </p:sp>
    </p:spTree>
    <p:extLst>
      <p:ext uri="{BB962C8B-B14F-4D97-AF65-F5344CB8AC3E}">
        <p14:creationId xmlns:p14="http://schemas.microsoft.com/office/powerpoint/2010/main" val="1744151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...هللوا</a:t>
            </a:r>
          </a:p>
          <a:p>
            <a:pPr algn="ctr" rtl="1">
              <a:lnSpc>
                <a:spcPct val="150000"/>
              </a:lnSpc>
            </a:pPr>
            <a:r>
              <a:rPr lang="ar-EG" sz="9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هللوا...</a:t>
            </a:r>
            <a:r>
              <a:rPr lang="ar-EG" sz="9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9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937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3737</TotalTime>
  <Words>131</Words>
  <Application>Microsoft Office PowerPoint</Application>
  <PresentationFormat>عرض على الشاشة (4:3)</PresentationFormat>
  <Paragraphs>44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2024-12-04T10:30:30Z</dcterms:modified>
</cp:coreProperties>
</file>