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2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هللوا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هللويا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الرب قام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قام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تشدو الانام</a:t>
            </a:r>
          </a:p>
        </p:txBody>
      </p:sp>
    </p:spTree>
    <p:extLst>
      <p:ext uri="{BB962C8B-B14F-4D97-AF65-F5344CB8AC3E}">
        <p14:creationId xmlns:p14="http://schemas.microsoft.com/office/powerpoint/2010/main" val="250841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بعد الآلام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ذاق الحمام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وثم قام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السلام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قام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تشدو الانام</a:t>
            </a:r>
          </a:p>
        </p:txBody>
      </p:sp>
    </p:spTree>
    <p:extLst>
      <p:ext uri="{BB962C8B-B14F-4D97-AF65-F5344CB8AC3E}">
        <p14:creationId xmlns:p14="http://schemas.microsoft.com/office/powerpoint/2010/main" val="276242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قام الصمد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صبح الاحد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كما وعد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قبل القيام</a:t>
            </a:r>
          </a:p>
        </p:txBody>
      </p:sp>
    </p:spTree>
    <p:extLst>
      <p:ext uri="{BB962C8B-B14F-4D97-AF65-F5344CB8AC3E}">
        <p14:creationId xmlns:p14="http://schemas.microsoft.com/office/powerpoint/2010/main" val="608351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قام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تشدو الانام</a:t>
            </a:r>
          </a:p>
        </p:txBody>
      </p:sp>
    </p:spTree>
    <p:extLst>
      <p:ext uri="{BB962C8B-B14F-4D97-AF65-F5344CB8AC3E}">
        <p14:creationId xmlns:p14="http://schemas.microsoft.com/office/powerpoint/2010/main" val="688312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قام الودود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دك اللحود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فك القيود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فالنصر تام</a:t>
            </a:r>
          </a:p>
        </p:txBody>
      </p:sp>
    </p:spTree>
    <p:extLst>
      <p:ext uri="{BB962C8B-B14F-4D97-AF65-F5344CB8AC3E}">
        <p14:creationId xmlns:p14="http://schemas.microsoft.com/office/powerpoint/2010/main" val="1536900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قام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تشدو الانام</a:t>
            </a:r>
          </a:p>
        </p:txBody>
      </p:sp>
    </p:spTree>
    <p:extLst>
      <p:ext uri="{BB962C8B-B14F-4D97-AF65-F5344CB8AC3E}">
        <p14:creationId xmlns:p14="http://schemas.microsoft.com/office/powerpoint/2010/main" val="1297472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فك الحنون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اسرى السجون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محا الشجون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جلا الظلام</a:t>
            </a:r>
          </a:p>
        </p:txBody>
      </p:sp>
    </p:spTree>
    <p:extLst>
      <p:ext uri="{BB962C8B-B14F-4D97-AF65-F5344CB8AC3E}">
        <p14:creationId xmlns:p14="http://schemas.microsoft.com/office/powerpoint/2010/main" val="405805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قام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تشدو الانام</a:t>
            </a:r>
          </a:p>
        </p:txBody>
      </p:sp>
    </p:spTree>
    <p:extLst>
      <p:ext uri="{BB962C8B-B14F-4D97-AF65-F5344CB8AC3E}">
        <p14:creationId xmlns:p14="http://schemas.microsoft.com/office/powerpoint/2010/main" val="220894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قام الغفور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شق القبور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 النشور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قام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قام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7536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قام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تشدو الانام</a:t>
            </a:r>
          </a:p>
        </p:txBody>
      </p:sp>
    </p:spTree>
    <p:extLst>
      <p:ext uri="{BB962C8B-B14F-4D97-AF65-F5344CB8AC3E}">
        <p14:creationId xmlns:p14="http://schemas.microsoft.com/office/powerpoint/2010/main" val="807137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3737</TotalTime>
  <Words>150</Words>
  <Application>Microsoft Office PowerPoint</Application>
  <PresentationFormat>عرض على الشاشة (4:3)</PresentationFormat>
  <Paragraphs>57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299</cp:revision>
  <dcterms:created xsi:type="dcterms:W3CDTF">2021-12-07T14:30:00Z</dcterms:created>
  <dcterms:modified xsi:type="dcterms:W3CDTF">2024-12-04T10:29:42Z</dcterms:modified>
</cp:coreProperties>
</file>