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4" r:id="rId4"/>
    <p:sldId id="305" r:id="rId5"/>
    <p:sldId id="30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1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هللويا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أنا غالي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أنا غالي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عينيك محفوظ مكاني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عمره 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بيضيع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جمالي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لو للحظة من عينيك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فيك شفائي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رغم نقصي رغم دائي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رغم كل جروح في نفسي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علاجي 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إيديك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937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أنت بري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رغم عاري أنت ستري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رغم ذلي رغم فقري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لي وأنا ليك</a:t>
            </a:r>
          </a:p>
        </p:txBody>
      </p:sp>
    </p:spTree>
    <p:extLst>
      <p:ext uri="{BB962C8B-B14F-4D97-AF65-F5344CB8AC3E}">
        <p14:creationId xmlns:p14="http://schemas.microsoft.com/office/powerpoint/2010/main" val="2400388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إني أبنك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إني ملكك إني قدسك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لحاجة حلوة في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دي محبة ساكنة فيك</a:t>
            </a:r>
          </a:p>
        </p:txBody>
      </p:sp>
    </p:spTree>
    <p:extLst>
      <p:ext uri="{BB962C8B-B14F-4D97-AF65-F5344CB8AC3E}">
        <p14:creationId xmlns:p14="http://schemas.microsoft.com/office/powerpoint/2010/main" val="3377974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3742</TotalTime>
  <Words>69</Words>
  <Application>Microsoft Office PowerPoint</Application>
  <PresentationFormat>عرض على الشاشة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300</cp:revision>
  <dcterms:created xsi:type="dcterms:W3CDTF">2021-12-07T14:30:00Z</dcterms:created>
  <dcterms:modified xsi:type="dcterms:W3CDTF">2024-12-04T10:19:06Z</dcterms:modified>
</cp:coreProperties>
</file>