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75" r:id="rId2"/>
    <p:sldId id="303" r:id="rId3"/>
    <p:sldId id="307" r:id="rId4"/>
    <p:sldId id="308" r:id="rId5"/>
    <p:sldId id="309" r:id="rId6"/>
    <p:sldId id="310" r:id="rId7"/>
    <p:sldId id="311" r:id="rId8"/>
    <p:sldId id="312" r:id="rId9"/>
    <p:sldId id="313" r:id="rId10"/>
    <p:sldId id="293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307"/>
            <p14:sldId id="308"/>
            <p14:sldId id="309"/>
            <p14:sldId id="310"/>
            <p14:sldId id="311"/>
            <p14:sldId id="312"/>
            <p14:sldId id="313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49" autoAdjust="0"/>
    <p:restoredTop sz="94660"/>
  </p:normalViewPr>
  <p:slideViewPr>
    <p:cSldViewPr>
      <p:cViewPr varScale="1">
        <p:scale>
          <a:sx n="62" d="100"/>
          <a:sy n="62" d="100"/>
        </p:scale>
        <p:origin x="48" y="296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12/3/2024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307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هنا مكان راحتي</a:t>
            </a: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04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1-</a:t>
            </a:r>
            <a:endParaRPr lang="ar-EG" sz="72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هنا مكان راحتي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بقرب قلب الله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أخلص من خطيتي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بقرب قلب الله</a:t>
            </a:r>
          </a:p>
          <a:p>
            <a:pPr algn="ctr" rtl="1"/>
            <a:endParaRPr lang="ar-EG" sz="72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قد جئت يا يسوع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لقرب قلب الله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فأنت لي شفيع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بقرب قلب الله</a:t>
            </a:r>
          </a:p>
        </p:txBody>
      </p:sp>
    </p:spTree>
    <p:extLst>
      <p:ext uri="{BB962C8B-B14F-4D97-AF65-F5344CB8AC3E}">
        <p14:creationId xmlns:p14="http://schemas.microsoft.com/office/powerpoint/2010/main" val="18316025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04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2-</a:t>
            </a:r>
            <a:endParaRPr lang="ar-EG" sz="72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هناك لذة العزاء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بقرب قلب الله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إذ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إلتقى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رب الفداء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بقرب قلب الله</a:t>
            </a:r>
          </a:p>
        </p:txBody>
      </p:sp>
    </p:spTree>
    <p:extLst>
      <p:ext uri="{BB962C8B-B14F-4D97-AF65-F5344CB8AC3E}">
        <p14:creationId xmlns:p14="http://schemas.microsoft.com/office/powerpoint/2010/main" val="23521058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قد جئت يا يسوع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لقرب قلب الله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فأنت لي شفيع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بقرب قلب الله</a:t>
            </a:r>
          </a:p>
        </p:txBody>
      </p:sp>
    </p:spTree>
    <p:extLst>
      <p:ext uri="{BB962C8B-B14F-4D97-AF65-F5344CB8AC3E}">
        <p14:creationId xmlns:p14="http://schemas.microsoft.com/office/powerpoint/2010/main" val="26717295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04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3-</a:t>
            </a:r>
            <a:endParaRPr lang="ar-EG" sz="72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طاب مقامي للدهور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بقرب قلب الله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في ظلهِ تُجلى الصدور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بقرب قلب الله</a:t>
            </a:r>
          </a:p>
          <a:p>
            <a:pPr algn="ctr" rtl="1"/>
            <a:endParaRPr lang="ar-EG" sz="72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734076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قد جئت يا يسوع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لقرب قلب الله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فأنت لي شفيع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بقرب قلب الله</a:t>
            </a:r>
          </a:p>
        </p:txBody>
      </p:sp>
    </p:spTree>
    <p:extLst>
      <p:ext uri="{BB962C8B-B14F-4D97-AF65-F5344CB8AC3E}">
        <p14:creationId xmlns:p14="http://schemas.microsoft.com/office/powerpoint/2010/main" val="27570570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04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4-</a:t>
            </a:r>
            <a:endParaRPr lang="ar-EG" sz="72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وفوق في أسنى الربوع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بقرب قلب الله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أكون مع ربي يسوع</a:t>
            </a:r>
          </a:p>
          <a:p>
            <a:pPr algn="ctr" rtl="1"/>
            <a:r>
              <a:rPr lang="ar-EG" sz="7200" b="1" i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رسول قلب الله</a:t>
            </a:r>
            <a:endParaRPr lang="ar-EG" sz="72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346828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قد جئت يا يسوع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لقرب قلب الله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فأنت لي شفيع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بقرب قلب الله</a:t>
            </a:r>
          </a:p>
        </p:txBody>
      </p:sp>
    </p:spTree>
    <p:extLst>
      <p:ext uri="{BB962C8B-B14F-4D97-AF65-F5344CB8AC3E}">
        <p14:creationId xmlns:p14="http://schemas.microsoft.com/office/powerpoint/2010/main" val="1944267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3746</TotalTime>
  <Words>120</Words>
  <Application>Microsoft Office PowerPoint</Application>
  <PresentationFormat>عرض على الشاشة (4:3)</PresentationFormat>
  <Paragraphs>42</Paragraphs>
  <Slides>10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10</vt:i4>
      </vt:variant>
    </vt:vector>
  </HeadingPairs>
  <TitlesOfParts>
    <vt:vector size="14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300</cp:revision>
  <dcterms:created xsi:type="dcterms:W3CDTF">2021-12-07T14:30:00Z</dcterms:created>
  <dcterms:modified xsi:type="dcterms:W3CDTF">2024-12-03T15:56:12Z</dcterms:modified>
</cp:coreProperties>
</file>