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75" r:id="rId2"/>
    <p:sldId id="303" r:id="rId3"/>
    <p:sldId id="307" r:id="rId4"/>
    <p:sldId id="308" r:id="rId5"/>
    <p:sldId id="311" r:id="rId6"/>
    <p:sldId id="310" r:id="rId7"/>
    <p:sldId id="312" r:id="rId8"/>
    <p:sldId id="29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03"/>
            <p14:sldId id="307"/>
            <p14:sldId id="308"/>
            <p14:sldId id="311"/>
            <p14:sldId id="310"/>
            <p14:sldId id="312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149" autoAdjust="0"/>
    <p:restoredTop sz="94660"/>
  </p:normalViewPr>
  <p:slideViewPr>
    <p:cSldViewPr>
      <p:cViewPr varScale="1">
        <p:scale>
          <a:sx n="62" d="100"/>
          <a:sy n="62" d="100"/>
        </p:scale>
        <p:origin x="48" y="252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12/3/2024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12/3/2024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73136"/>
            <a:ext cx="9144000" cy="30725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</a:rPr>
              <a:t>هنعدي</a:t>
            </a: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 معاك فوق أحزانا</a:t>
            </a:r>
            <a:endParaRPr lang="ar-EG" sz="72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81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48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1-</a:t>
            </a:r>
            <a:endParaRPr lang="ar-EG" sz="60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  <a:p>
            <a:pPr algn="ctr" rtl="1"/>
            <a:r>
              <a:rPr lang="ar-EG" sz="60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هنعدي</a:t>
            </a: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معاك فوق أحزانا</a:t>
            </a:r>
            <a:b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</a:b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ع الماضي ندوس </a:t>
            </a:r>
            <a:b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</a:b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ننسى آلامنا</a:t>
            </a:r>
            <a:b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</a:br>
            <a:r>
              <a:rPr lang="ar-EG" sz="60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هنعدي</a:t>
            </a: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قفار </a:t>
            </a:r>
            <a:r>
              <a:rPr lang="ar-EG" sz="60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مليانة</a:t>
            </a: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مرار</a:t>
            </a:r>
            <a:b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</a:b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وندوس عليها بأقدامنا</a:t>
            </a:r>
          </a:p>
          <a:p>
            <a:pPr algn="ctr" rtl="1"/>
            <a:endParaRPr lang="ar-EG" sz="60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371125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762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القرار:</a:t>
            </a:r>
          </a:p>
          <a:p>
            <a:pPr algn="ctr" rtl="1"/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(وبألف ذراع </a:t>
            </a:r>
            <a:r>
              <a:rPr lang="ar-EG" sz="60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هاتعدينا</a:t>
            </a:r>
            <a:b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</a:br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ومجدك يعلى ف وسطينا)2</a:t>
            </a:r>
            <a:b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</a:br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(من مجد لمجد نعدي</a:t>
            </a:r>
            <a:b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</a:br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لحد ما ندخل نملك أراضينا)2</a:t>
            </a:r>
          </a:p>
        </p:txBody>
      </p:sp>
    </p:spTree>
    <p:extLst>
      <p:ext uri="{BB962C8B-B14F-4D97-AF65-F5344CB8AC3E}">
        <p14:creationId xmlns:p14="http://schemas.microsoft.com/office/powerpoint/2010/main" val="18316025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81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48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2-</a:t>
            </a:r>
            <a:endParaRPr lang="ar-EG" sz="60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  <a:p>
            <a:pPr algn="ctr" rtl="1"/>
            <a:r>
              <a:rPr lang="ar-EG" sz="60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هنعدي</a:t>
            </a: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في برية أليمة</a:t>
            </a:r>
          </a:p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والأيد اللي معانا عظيمة</a:t>
            </a:r>
          </a:p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تشفى الموجوع</a:t>
            </a:r>
          </a:p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تشبع في الجوع</a:t>
            </a:r>
          </a:p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وفي كل احتياجاتنا كريمة</a:t>
            </a:r>
          </a:p>
        </p:txBody>
      </p:sp>
    </p:spTree>
    <p:extLst>
      <p:ext uri="{BB962C8B-B14F-4D97-AF65-F5344CB8AC3E}">
        <p14:creationId xmlns:p14="http://schemas.microsoft.com/office/powerpoint/2010/main" val="10557379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762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القرار:</a:t>
            </a:r>
          </a:p>
          <a:p>
            <a:pPr algn="ctr" rtl="1"/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(وبألف ذراع </a:t>
            </a:r>
            <a:r>
              <a:rPr lang="ar-EG" sz="60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هاتعدينا</a:t>
            </a:r>
            <a:b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</a:br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ومجدك يعلى ف وسطينا)2</a:t>
            </a:r>
            <a:b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</a:br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(من مجد لمجد نعدي</a:t>
            </a:r>
            <a:b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</a:br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لحد ما ندخل نملك أراضينا)2</a:t>
            </a:r>
          </a:p>
        </p:txBody>
      </p:sp>
    </p:spTree>
    <p:extLst>
      <p:ext uri="{BB962C8B-B14F-4D97-AF65-F5344CB8AC3E}">
        <p14:creationId xmlns:p14="http://schemas.microsoft.com/office/powerpoint/2010/main" val="19803485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457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3-</a:t>
            </a:r>
            <a:endParaRPr lang="ar-EG" sz="66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  <a:p>
            <a:pPr algn="ctr" rtl="1"/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هنعدي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في أيدينا المواعيد</a:t>
            </a:r>
          </a:p>
          <a:p>
            <a:pPr algn="ctr" rtl="1"/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دا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كتابك لينا حق أكيد</a:t>
            </a:r>
          </a:p>
          <a:p>
            <a:pPr algn="ctr" rtl="1"/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دا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كلامك حي ومليان ضي</a:t>
            </a:r>
          </a:p>
          <a:p>
            <a:pPr algn="ctr" rtl="1"/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بيشهد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أنك رب مجيد</a:t>
            </a:r>
          </a:p>
        </p:txBody>
      </p:sp>
    </p:spTree>
    <p:extLst>
      <p:ext uri="{BB962C8B-B14F-4D97-AF65-F5344CB8AC3E}">
        <p14:creationId xmlns:p14="http://schemas.microsoft.com/office/powerpoint/2010/main" val="13093552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762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القرار:</a:t>
            </a:r>
          </a:p>
          <a:p>
            <a:pPr algn="ctr" rtl="1"/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(وبألف ذراع </a:t>
            </a:r>
            <a:r>
              <a:rPr lang="ar-EG" sz="60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هاتعدينا</a:t>
            </a:r>
            <a:b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</a:br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ومجدك يعلى ف وسطينا)2</a:t>
            </a:r>
            <a:b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</a:br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(من مجد لمجد نعدي</a:t>
            </a:r>
            <a:b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</a:br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لحد ما ندخل نملك أراضينا)2</a:t>
            </a:r>
          </a:p>
        </p:txBody>
      </p:sp>
    </p:spTree>
    <p:extLst>
      <p:ext uri="{BB962C8B-B14F-4D97-AF65-F5344CB8AC3E}">
        <p14:creationId xmlns:p14="http://schemas.microsoft.com/office/powerpoint/2010/main" val="15867726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3744</TotalTime>
  <Words>144</Words>
  <Application>Microsoft Office PowerPoint</Application>
  <PresentationFormat>عرض على الشاشة (4:3)</PresentationFormat>
  <Paragraphs>21</Paragraphs>
  <Slides>8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8</vt:i4>
      </vt:variant>
    </vt:vector>
  </HeadingPairs>
  <TitlesOfParts>
    <vt:vector size="12" baseType="lpstr">
      <vt:lpstr>Arial</vt:lpstr>
      <vt:lpstr>Calibri</vt:lpstr>
      <vt:lpstr>Helvetica Neue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301</cp:revision>
  <dcterms:created xsi:type="dcterms:W3CDTF">2021-12-07T14:30:00Z</dcterms:created>
  <dcterms:modified xsi:type="dcterms:W3CDTF">2024-12-03T15:53:16Z</dcterms:modified>
</cp:coreProperties>
</file>