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7" r:id="rId4"/>
    <p:sldId id="308" r:id="rId5"/>
    <p:sldId id="30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هو بري قداستي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بري قداستي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رئيس خلاصي حريتي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شفيعي وضامني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رجاء المجد قيامتي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أفرح بك أبتهج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أشدو لك أرنم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هللويــــــــــا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أفرح بك أبتهج</a:t>
            </a:r>
          </a:p>
        </p:txBody>
      </p:sp>
    </p:spTree>
    <p:extLst>
      <p:ext uri="{BB962C8B-B14F-4D97-AF65-F5344CB8AC3E}">
        <p14:creationId xmlns:p14="http://schemas.microsoft.com/office/powerpoint/2010/main" val="183160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سلامي وراحتي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رئيس إيماني وغلبتي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فدائي وحكمتي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رجاء المجد قيامتي</a:t>
            </a:r>
          </a:p>
        </p:txBody>
      </p:sp>
    </p:spTree>
    <p:extLst>
      <p:ext uri="{BB962C8B-B14F-4D97-AF65-F5344CB8AC3E}">
        <p14:creationId xmlns:p14="http://schemas.microsoft.com/office/powerpoint/2010/main" val="46938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أفرح بك أبتهج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أشدو لك أرنم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هللويــــــــــا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أفرح بك أبتهج</a:t>
            </a:r>
          </a:p>
        </p:txBody>
      </p:sp>
    </p:spTree>
    <p:extLst>
      <p:ext uri="{BB962C8B-B14F-4D97-AF65-F5344CB8AC3E}">
        <p14:creationId xmlns:p14="http://schemas.microsoft.com/office/powerpoint/2010/main" val="3835606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</TotalTime>
  <Words>54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302</cp:revision>
  <dcterms:created xsi:type="dcterms:W3CDTF">2021-12-07T14:30:00Z</dcterms:created>
  <dcterms:modified xsi:type="dcterms:W3CDTF">2024-12-03T11:03:52Z</dcterms:modified>
</cp:coreProperties>
</file>