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03" r:id="rId3"/>
    <p:sldId id="308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1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هيا أفرحوا يا شعب الرب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(هيا افرحوا يا شعب الرب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هيا اهتفوا له بفرح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هيا أنشدوا له بحمد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فالرب عالٍ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عالٍ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عالٍ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للأبد) 2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(هيا أعلنوا يا شعب الرب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سلطان الجالس على العرش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هيا اهتفوا هتاف النصر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فالرب عالٍ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عالٍ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عالٍ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للأبد) 2</a:t>
            </a: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3791</TotalTime>
  <Words>51</Words>
  <Application>Microsoft Office PowerPoint</Application>
  <PresentationFormat>عرض على الشاشة (4:3)</PresentationFormat>
  <Paragraphs>12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302</cp:revision>
  <dcterms:created xsi:type="dcterms:W3CDTF">2021-12-07T14:30:00Z</dcterms:created>
  <dcterms:modified xsi:type="dcterms:W3CDTF">2024-12-03T10:48:37Z</dcterms:modified>
</cp:coreProperties>
</file>