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8" r:id="rId4"/>
    <p:sldId id="309" r:id="rId5"/>
    <p:sldId id="312" r:id="rId6"/>
    <p:sldId id="311" r:id="rId7"/>
    <p:sldId id="31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09"/>
            <p14:sldId id="312"/>
            <p14:sldId id="311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هيا نرنم لربنا المسيح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نُرنِّم لربنا المسيح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نغني ونرفع التسبيح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لنشدوا دوماً بألحان النشيد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مباركين إلهنا المجيد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فمجداً وحمداً لربنا الإله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قد فدانا وأعطانا الحياة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عظيمٌ وسيدُ الشعوب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يعطي خلاصاً ويغفرُ الذنوب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كل يومٍ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لنذكرنَّه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كلِ حينٍ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لنشكرنَّهُ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فهو يرعانا وهو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يقودنامن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شرٍ هو يُنقذنا</a:t>
            </a:r>
          </a:p>
        </p:txBody>
      </p:sp>
    </p:spTree>
    <p:extLst>
      <p:ext uri="{BB962C8B-B14F-4D97-AF65-F5344CB8AC3E}">
        <p14:creationId xmlns:p14="http://schemas.microsoft.com/office/powerpoint/2010/main" val="683237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فمجداً وحمداً لربنا الإله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قد فدانا وأعطانا الحياة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عظيمٌ وسيدُ الشعوب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يعطي خلاصاً ويغفرُ الذنوب</a:t>
            </a:r>
          </a:p>
        </p:txBody>
      </p:sp>
    </p:spTree>
    <p:extLst>
      <p:ext uri="{BB962C8B-B14F-4D97-AF65-F5344CB8AC3E}">
        <p14:creationId xmlns:p14="http://schemas.microsoft.com/office/powerpoint/2010/main" val="262501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جميعاً نعظمُ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إسمهُ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نهدي بفرْحٍ قلوبَنا لهُ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فهو دعانا إلهُنا القدوس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ليس سواهُ يُخلصُ النفوس</a:t>
            </a:r>
          </a:p>
        </p:txBody>
      </p:sp>
    </p:spTree>
    <p:extLst>
      <p:ext uri="{BB962C8B-B14F-4D97-AF65-F5344CB8AC3E}">
        <p14:creationId xmlns:p14="http://schemas.microsoft.com/office/powerpoint/2010/main" val="3444895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فمجداً وحمداً لربنا الإله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قد فدانا وأعطانا الحياة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 عظيمٌ وسيدُ الشعوب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يعطي خلاصاً ويغفرُ الذنوب</a:t>
            </a:r>
          </a:p>
        </p:txBody>
      </p:sp>
    </p:spTree>
    <p:extLst>
      <p:ext uri="{BB962C8B-B14F-4D97-AF65-F5344CB8AC3E}">
        <p14:creationId xmlns:p14="http://schemas.microsoft.com/office/powerpoint/2010/main" val="1411180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3749</TotalTime>
  <Words>113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2024-12-03T10:39:40Z</dcterms:modified>
</cp:coreProperties>
</file>