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8" r:id="rId4"/>
    <p:sldId id="309" r:id="rId5"/>
    <p:sldId id="312" r:id="rId6"/>
    <p:sldId id="311" r:id="rId7"/>
    <p:sldId id="31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9"/>
            <p14:sldId id="312"/>
            <p14:sldId id="311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هيا نغني لإلهنا المجيد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0000"/>
                </a:solidFill>
                <a:latin typeface="Helvetica Neue"/>
                <a:cs typeface="+mn-cs"/>
              </a:rPr>
              <a:t>1-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نغنى لإلهنا المجيد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نعلى اسمه فرحين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فله الملك في قلبنا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ونرفع صوتنا قائلين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لملك الملوك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لرب الأرباب )2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0000"/>
                </a:solidFill>
                <a:latin typeface="Helvetica Neue"/>
                <a:cs typeface="+mn-cs"/>
              </a:rPr>
              <a:t>2-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اعطوا المجد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لمليكنا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العظيم من قد انتصر وسينتصرُ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قام غالبا قوات الجحيم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داس الموت وسلطانه قهر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74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لملك الملوك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لرب الأرباب )2</a:t>
            </a:r>
          </a:p>
        </p:txBody>
      </p:sp>
    </p:spTree>
    <p:extLst>
      <p:ext uri="{BB962C8B-B14F-4D97-AF65-F5344CB8AC3E}">
        <p14:creationId xmlns:p14="http://schemas.microsoft.com/office/powerpoint/2010/main" val="117673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0000"/>
                </a:solidFill>
                <a:latin typeface="Helvetica Neue"/>
                <a:cs typeface="+mn-cs"/>
              </a:rPr>
              <a:t>3-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نرفع الرايات له بالانتصار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تعلو الهتافات له بالافتخار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نكرز به ودمه الكريم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نشدوا لاسمه ومجد مُلكه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05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لملك الملوك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لرب الأرباب )2</a:t>
            </a:r>
          </a:p>
        </p:txBody>
      </p:sp>
    </p:spTree>
    <p:extLst>
      <p:ext uri="{BB962C8B-B14F-4D97-AF65-F5344CB8AC3E}">
        <p14:creationId xmlns:p14="http://schemas.microsoft.com/office/powerpoint/2010/main" val="1110351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3747</TotalTime>
  <Words>95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2024-12-03T10:34:27Z</dcterms:modified>
</cp:coreProperties>
</file>