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8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8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هيا نهتف عظيم نصرنا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نهتفُ .عظيم نصرُنا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فنحن قادرون .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بمليكنا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سنهدمُ كل الحصون ِوالاسوار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عظيمٌ نصرُنا   عظيمٌ نصرُنا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عظيمٌ نصرُنا 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هللــــــــــويا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نحن نعُلن نحن منتصرون 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ضد قوي الشيطان  نحن ثابتون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نُعلي الهتاف بفرح ِ وانتصار 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نحنٌ منتصرون   نحن منتصرون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نحن منتصرون   بربنــــــــــــا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3744</TotalTime>
  <Words>57</Words>
  <Application>Microsoft Office PowerPoint</Application>
  <PresentationFormat>عرض على الشاشة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303</cp:revision>
  <dcterms:created xsi:type="dcterms:W3CDTF">2021-12-07T14:30:00Z</dcterms:created>
  <dcterms:modified xsi:type="dcterms:W3CDTF">2024-12-03T10:29:57Z</dcterms:modified>
</cp:coreProperties>
</file>